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sldIdLst>
    <p:sldId id="256" r:id="rId2"/>
    <p:sldId id="276" r:id="rId3"/>
    <p:sldId id="261" r:id="rId4"/>
    <p:sldId id="273" r:id="rId5"/>
    <p:sldId id="257" r:id="rId6"/>
    <p:sldId id="275" r:id="rId7"/>
    <p:sldId id="258" r:id="rId8"/>
    <p:sldId id="265" r:id="rId9"/>
    <p:sldId id="277" r:id="rId10"/>
    <p:sldId id="263" r:id="rId11"/>
    <p:sldId id="264" r:id="rId12"/>
    <p:sldId id="266" r:id="rId13"/>
    <p:sldId id="259" r:id="rId14"/>
    <p:sldId id="260" r:id="rId15"/>
    <p:sldId id="270" r:id="rId16"/>
    <p:sldId id="268" r:id="rId17"/>
    <p:sldId id="267" r:id="rId18"/>
    <p:sldId id="271" r:id="rId19"/>
    <p:sldId id="269" r:id="rId20"/>
    <p:sldId id="274" r:id="rId21"/>
    <p:sldId id="281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  <a:srgbClr val="3399FF"/>
    <a:srgbClr val="66CCFF"/>
    <a:srgbClr val="00FFFF"/>
    <a:srgbClr val="D8D3E0"/>
    <a:srgbClr val="62408B"/>
    <a:srgbClr val="DEE7D1"/>
    <a:srgbClr val="7FA631"/>
    <a:srgbClr val="E8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../slides/slide20.xml"/><Relationship Id="rId7" Type="http://schemas.openxmlformats.org/officeDocument/2006/relationships/image" Target="../media/image7.png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../slides/slide7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289DC-642B-44C9-963C-4C55979BF460}" type="doc">
      <dgm:prSet loTypeId="urn:microsoft.com/office/officeart/2005/8/layout/vList3#1" loCatId="list" qsTypeId="urn:microsoft.com/office/officeart/2005/8/quickstyle/3d1" qsCatId="3D" csTypeId="urn:microsoft.com/office/officeart/2005/8/colors/colorful1#1" csCatId="colorful" phldr="1"/>
      <dgm:spPr/>
    </dgm:pt>
    <dgm:pt modelId="{4E244047-FDEE-4276-B1E4-F6F9ED1C6BA6}">
      <dgm:prSet phldrT="[Text]"/>
      <dgm:spPr/>
      <dgm:t>
        <a:bodyPr/>
        <a:lstStyle/>
        <a:p>
          <a:r>
            <a:rPr lang="en-US" b="0" u="none" dirty="0" smtClean="0">
              <a:solidFill>
                <a:schemeClr val="bg1"/>
              </a:solidFill>
              <a:hlinkClick xmlns:r="http://schemas.openxmlformats.org/officeDocument/2006/relationships" r:id="rId1" action="ppaction://hlinksldjump"/>
            </a:rPr>
            <a:t>The PE Teacher</a:t>
          </a:r>
          <a:endParaRPr lang="en-US" b="0" u="none" dirty="0">
            <a:solidFill>
              <a:schemeClr val="bg1"/>
            </a:solidFill>
          </a:endParaRPr>
        </a:p>
      </dgm:t>
    </dgm:pt>
    <dgm:pt modelId="{1E5F3D2F-4F76-4DAA-AEA3-7E2C42B6A622}" type="parTrans" cxnId="{D9BDA03F-CDF7-422F-B322-C1E2DF1F9E86}">
      <dgm:prSet/>
      <dgm:spPr/>
      <dgm:t>
        <a:bodyPr/>
        <a:lstStyle/>
        <a:p>
          <a:endParaRPr lang="en-US"/>
        </a:p>
      </dgm:t>
    </dgm:pt>
    <dgm:pt modelId="{599E57F1-57E0-4984-8402-22667AAD0503}" type="sibTrans" cxnId="{D9BDA03F-CDF7-422F-B322-C1E2DF1F9E86}">
      <dgm:prSet/>
      <dgm:spPr/>
      <dgm:t>
        <a:bodyPr/>
        <a:lstStyle/>
        <a:p>
          <a:endParaRPr lang="en-US"/>
        </a:p>
      </dgm:t>
    </dgm:pt>
    <dgm:pt modelId="{47E32402-0B5C-4703-9411-56B425081BF1}">
      <dgm:prSet phldrT="[Text]"/>
      <dgm:spPr/>
      <dgm:t>
        <a:bodyPr/>
        <a:lstStyle/>
        <a:p>
          <a:r>
            <a:rPr lang="en-US" b="0" dirty="0" smtClean="0">
              <a:hlinkClick xmlns:r="http://schemas.openxmlformats.org/officeDocument/2006/relationships" r:id="rId2" action="ppaction://hlinksldjump"/>
            </a:rPr>
            <a:t>Learning Environment</a:t>
          </a:r>
          <a:endParaRPr lang="en-US" b="0" dirty="0"/>
        </a:p>
      </dgm:t>
    </dgm:pt>
    <dgm:pt modelId="{47973E52-B5A1-4673-A068-03BE17D036CE}" type="parTrans" cxnId="{FA544CC7-9CB4-4287-8475-F32392120316}">
      <dgm:prSet/>
      <dgm:spPr/>
      <dgm:t>
        <a:bodyPr/>
        <a:lstStyle/>
        <a:p>
          <a:endParaRPr lang="en-US"/>
        </a:p>
      </dgm:t>
    </dgm:pt>
    <dgm:pt modelId="{CCAD9DDD-FD37-4C41-98EA-ECE899380988}" type="sibTrans" cxnId="{FA544CC7-9CB4-4287-8475-F32392120316}">
      <dgm:prSet/>
      <dgm:spPr/>
      <dgm:t>
        <a:bodyPr/>
        <a:lstStyle/>
        <a:p>
          <a:endParaRPr lang="en-US"/>
        </a:p>
      </dgm:t>
    </dgm:pt>
    <dgm:pt modelId="{5B39B03C-A716-478E-88BE-760FB5B74004}">
      <dgm:prSet/>
      <dgm:spPr/>
      <dgm:t>
        <a:bodyPr/>
        <a:lstStyle/>
        <a:p>
          <a:r>
            <a:rPr lang="en-US" b="0" dirty="0" smtClean="0">
              <a:hlinkClick xmlns:r="http://schemas.openxmlformats.org/officeDocument/2006/relationships" r:id="rId3" action="ppaction://hlinksldjump"/>
            </a:rPr>
            <a:t>Community Outreach</a:t>
          </a:r>
          <a:endParaRPr lang="en-US" b="0" dirty="0"/>
        </a:p>
      </dgm:t>
    </dgm:pt>
    <dgm:pt modelId="{AA252FF4-0C17-4F1B-ACFD-AD1CF77FC986}" type="parTrans" cxnId="{569A3928-222B-4705-A987-7EB76A170889}">
      <dgm:prSet/>
      <dgm:spPr/>
      <dgm:t>
        <a:bodyPr/>
        <a:lstStyle/>
        <a:p>
          <a:endParaRPr lang="en-US"/>
        </a:p>
      </dgm:t>
    </dgm:pt>
    <dgm:pt modelId="{63A2C401-C2C3-4453-9ACB-C3CA81E40A6D}" type="sibTrans" cxnId="{569A3928-222B-4705-A987-7EB76A170889}">
      <dgm:prSet/>
      <dgm:spPr/>
      <dgm:t>
        <a:bodyPr/>
        <a:lstStyle/>
        <a:p>
          <a:endParaRPr lang="en-US"/>
        </a:p>
      </dgm:t>
    </dgm:pt>
    <dgm:pt modelId="{D9624003-82E5-4B4F-A0BE-FCBCC8844BF9}">
      <dgm:prSet/>
      <dgm:spPr/>
      <dgm:t>
        <a:bodyPr/>
        <a:lstStyle/>
        <a:p>
          <a:r>
            <a:rPr lang="en-US" b="0" dirty="0" smtClean="0">
              <a:hlinkClick xmlns:r="http://schemas.openxmlformats.org/officeDocument/2006/relationships" r:id="rId4" action="ppaction://hlinksldjump"/>
            </a:rPr>
            <a:t>Curriculum Overview</a:t>
          </a:r>
          <a:endParaRPr lang="en-US" b="0" dirty="0"/>
        </a:p>
      </dgm:t>
    </dgm:pt>
    <dgm:pt modelId="{F770127D-4314-4B1F-9144-EBFEACCD9753}" type="parTrans" cxnId="{CC063E36-5901-43DB-9BFE-505FBE7814EF}">
      <dgm:prSet/>
      <dgm:spPr/>
      <dgm:t>
        <a:bodyPr/>
        <a:lstStyle/>
        <a:p>
          <a:endParaRPr lang="en-US"/>
        </a:p>
      </dgm:t>
    </dgm:pt>
    <dgm:pt modelId="{6D4A4399-6422-4F60-BD9B-B08C10CE1124}" type="sibTrans" cxnId="{CC063E36-5901-43DB-9BFE-505FBE7814EF}">
      <dgm:prSet/>
      <dgm:spPr/>
      <dgm:t>
        <a:bodyPr/>
        <a:lstStyle/>
        <a:p>
          <a:endParaRPr lang="en-US"/>
        </a:p>
      </dgm:t>
    </dgm:pt>
    <dgm:pt modelId="{361BA870-2924-4071-9E2C-7B9F27AF403E}" type="pres">
      <dgm:prSet presAssocID="{0DC289DC-642B-44C9-963C-4C55979BF460}" presName="linearFlow" presStyleCnt="0">
        <dgm:presLayoutVars>
          <dgm:dir/>
          <dgm:resizeHandles val="exact"/>
        </dgm:presLayoutVars>
      </dgm:prSet>
      <dgm:spPr/>
    </dgm:pt>
    <dgm:pt modelId="{9CFB59FA-8B66-4804-9557-36128DC683AC}" type="pres">
      <dgm:prSet presAssocID="{4E244047-FDEE-4276-B1E4-F6F9ED1C6BA6}" presName="composite" presStyleCnt="0"/>
      <dgm:spPr/>
    </dgm:pt>
    <dgm:pt modelId="{2ACA47F7-36B7-44E7-BA5F-D993DAD040C2}" type="pres">
      <dgm:prSet presAssocID="{4E244047-FDEE-4276-B1E4-F6F9ED1C6BA6}" presName="imgShp" presStyleLbl="fgImgPlace1" presStyleIdx="0" presStyleCnt="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9016C3D-97E3-40B7-931F-22591C5F3A3C}" type="pres">
      <dgm:prSet presAssocID="{4E244047-FDEE-4276-B1E4-F6F9ED1C6BA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36D10-A069-43B9-A87D-E2E26619AF56}" type="pres">
      <dgm:prSet presAssocID="{599E57F1-57E0-4984-8402-22667AAD0503}" presName="spacing" presStyleCnt="0"/>
      <dgm:spPr/>
    </dgm:pt>
    <dgm:pt modelId="{77557CD8-B434-4D16-A376-8CC0EFD34C89}" type="pres">
      <dgm:prSet presAssocID="{47E32402-0B5C-4703-9411-56B425081BF1}" presName="composite" presStyleCnt="0"/>
      <dgm:spPr/>
    </dgm:pt>
    <dgm:pt modelId="{CF485B4D-26B5-4D4B-91D6-7C7B0CCF6460}" type="pres">
      <dgm:prSet presAssocID="{47E32402-0B5C-4703-9411-56B425081BF1}" presName="imgShp" presStyleLbl="fgImgPlace1" presStyleIdx="1" presStyleCnt="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881CCE2-4602-4320-89EA-521CB262572D}" type="pres">
      <dgm:prSet presAssocID="{47E32402-0B5C-4703-9411-56B425081BF1}" presName="txShp" presStyleLbl="node1" presStyleIdx="1" presStyleCnt="4" custLinFactNeighborX="-325" custLinFactNeighborY="9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73F3-680A-4C1F-9563-423346523C07}" type="pres">
      <dgm:prSet presAssocID="{CCAD9DDD-FD37-4C41-98EA-ECE899380988}" presName="spacing" presStyleCnt="0"/>
      <dgm:spPr/>
    </dgm:pt>
    <dgm:pt modelId="{ABE89013-1933-4D74-9219-9915A75B524F}" type="pres">
      <dgm:prSet presAssocID="{D9624003-82E5-4B4F-A0BE-FCBCC8844BF9}" presName="composite" presStyleCnt="0"/>
      <dgm:spPr/>
    </dgm:pt>
    <dgm:pt modelId="{44BD2123-F8F0-457D-8E96-34A0FB5132FA}" type="pres">
      <dgm:prSet presAssocID="{D9624003-82E5-4B4F-A0BE-FCBCC8844BF9}" presName="imgShp" presStyleLbl="fgImgPlace1" presStyleIdx="2" presStyleCnt="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5D4B8D56-B0A6-45B1-B32C-63F322BEF179}" type="pres">
      <dgm:prSet presAssocID="{D9624003-82E5-4B4F-A0BE-FCBCC8844BF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E8FD1-55D7-4A8D-BF78-B01A45826D48}" type="pres">
      <dgm:prSet presAssocID="{6D4A4399-6422-4F60-BD9B-B08C10CE1124}" presName="spacing" presStyleCnt="0"/>
      <dgm:spPr/>
    </dgm:pt>
    <dgm:pt modelId="{F7B3F3C0-51B4-4FE6-A1BB-DEB4AC7F2E77}" type="pres">
      <dgm:prSet presAssocID="{5B39B03C-A716-478E-88BE-760FB5B74004}" presName="composite" presStyleCnt="0"/>
      <dgm:spPr/>
    </dgm:pt>
    <dgm:pt modelId="{89FE20F4-2D0B-46E2-8077-3C6035F496EF}" type="pres">
      <dgm:prSet presAssocID="{5B39B03C-A716-478E-88BE-760FB5B74004}" presName="imgShp" presStyleLbl="fgImgPlace1" presStyleIdx="3" presStyleCnt="4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0268C41A-607C-4858-8DAB-FB9AC40FF756}" type="pres">
      <dgm:prSet presAssocID="{5B39B03C-A716-478E-88BE-760FB5B7400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F9E6FF-492F-4EAB-AAF3-53DB8ABB2B74}" type="presOf" srcId="{0DC289DC-642B-44C9-963C-4C55979BF460}" destId="{361BA870-2924-4071-9E2C-7B9F27AF403E}" srcOrd="0" destOrd="0" presId="urn:microsoft.com/office/officeart/2005/8/layout/vList3#1"/>
    <dgm:cxn modelId="{D9BDA03F-CDF7-422F-B322-C1E2DF1F9E86}" srcId="{0DC289DC-642B-44C9-963C-4C55979BF460}" destId="{4E244047-FDEE-4276-B1E4-F6F9ED1C6BA6}" srcOrd="0" destOrd="0" parTransId="{1E5F3D2F-4F76-4DAA-AEA3-7E2C42B6A622}" sibTransId="{599E57F1-57E0-4984-8402-22667AAD0503}"/>
    <dgm:cxn modelId="{56EB90B6-4AD0-4052-AADD-6B148FDBEE4B}" type="presOf" srcId="{D9624003-82E5-4B4F-A0BE-FCBCC8844BF9}" destId="{5D4B8D56-B0A6-45B1-B32C-63F322BEF179}" srcOrd="0" destOrd="0" presId="urn:microsoft.com/office/officeart/2005/8/layout/vList3#1"/>
    <dgm:cxn modelId="{FA544CC7-9CB4-4287-8475-F32392120316}" srcId="{0DC289DC-642B-44C9-963C-4C55979BF460}" destId="{47E32402-0B5C-4703-9411-56B425081BF1}" srcOrd="1" destOrd="0" parTransId="{47973E52-B5A1-4673-A068-03BE17D036CE}" sibTransId="{CCAD9DDD-FD37-4C41-98EA-ECE899380988}"/>
    <dgm:cxn modelId="{BAD565D3-6D9C-4D40-A9F1-BF4FDC21F79B}" type="presOf" srcId="{4E244047-FDEE-4276-B1E4-F6F9ED1C6BA6}" destId="{29016C3D-97E3-40B7-931F-22591C5F3A3C}" srcOrd="0" destOrd="0" presId="urn:microsoft.com/office/officeart/2005/8/layout/vList3#1"/>
    <dgm:cxn modelId="{E382775F-2C18-4330-99FC-C5C2EF2FFEF7}" type="presOf" srcId="{5B39B03C-A716-478E-88BE-760FB5B74004}" destId="{0268C41A-607C-4858-8DAB-FB9AC40FF756}" srcOrd="0" destOrd="0" presId="urn:microsoft.com/office/officeart/2005/8/layout/vList3#1"/>
    <dgm:cxn modelId="{569A3928-222B-4705-A987-7EB76A170889}" srcId="{0DC289DC-642B-44C9-963C-4C55979BF460}" destId="{5B39B03C-A716-478E-88BE-760FB5B74004}" srcOrd="3" destOrd="0" parTransId="{AA252FF4-0C17-4F1B-ACFD-AD1CF77FC986}" sibTransId="{63A2C401-C2C3-4453-9ACB-C3CA81E40A6D}"/>
    <dgm:cxn modelId="{195DFE73-3B64-4D7A-8A92-5D7470683D06}" type="presOf" srcId="{47E32402-0B5C-4703-9411-56B425081BF1}" destId="{3881CCE2-4602-4320-89EA-521CB262572D}" srcOrd="0" destOrd="0" presId="urn:microsoft.com/office/officeart/2005/8/layout/vList3#1"/>
    <dgm:cxn modelId="{CC063E36-5901-43DB-9BFE-505FBE7814EF}" srcId="{0DC289DC-642B-44C9-963C-4C55979BF460}" destId="{D9624003-82E5-4B4F-A0BE-FCBCC8844BF9}" srcOrd="2" destOrd="0" parTransId="{F770127D-4314-4B1F-9144-EBFEACCD9753}" sibTransId="{6D4A4399-6422-4F60-BD9B-B08C10CE1124}"/>
    <dgm:cxn modelId="{4D73E9E7-FF37-4767-8A3E-440948C073B5}" type="presParOf" srcId="{361BA870-2924-4071-9E2C-7B9F27AF403E}" destId="{9CFB59FA-8B66-4804-9557-36128DC683AC}" srcOrd="0" destOrd="0" presId="urn:microsoft.com/office/officeart/2005/8/layout/vList3#1"/>
    <dgm:cxn modelId="{06561E1A-D70A-45AC-9D05-4AC800BA5B28}" type="presParOf" srcId="{9CFB59FA-8B66-4804-9557-36128DC683AC}" destId="{2ACA47F7-36B7-44E7-BA5F-D993DAD040C2}" srcOrd="0" destOrd="0" presId="urn:microsoft.com/office/officeart/2005/8/layout/vList3#1"/>
    <dgm:cxn modelId="{3A5040E1-5D8E-4BFD-91A1-6C0C59ABBEFC}" type="presParOf" srcId="{9CFB59FA-8B66-4804-9557-36128DC683AC}" destId="{29016C3D-97E3-40B7-931F-22591C5F3A3C}" srcOrd="1" destOrd="0" presId="urn:microsoft.com/office/officeart/2005/8/layout/vList3#1"/>
    <dgm:cxn modelId="{59DFD44F-67A9-4CB6-8CBF-1318D43FAC62}" type="presParOf" srcId="{361BA870-2924-4071-9E2C-7B9F27AF403E}" destId="{5EC36D10-A069-43B9-A87D-E2E26619AF56}" srcOrd="1" destOrd="0" presId="urn:microsoft.com/office/officeart/2005/8/layout/vList3#1"/>
    <dgm:cxn modelId="{A4C27381-7BC5-43B5-AA2C-7CE7926AED41}" type="presParOf" srcId="{361BA870-2924-4071-9E2C-7B9F27AF403E}" destId="{77557CD8-B434-4D16-A376-8CC0EFD34C89}" srcOrd="2" destOrd="0" presId="urn:microsoft.com/office/officeart/2005/8/layout/vList3#1"/>
    <dgm:cxn modelId="{2D0F8873-2C3F-434B-AF30-AE854707F6A5}" type="presParOf" srcId="{77557CD8-B434-4D16-A376-8CC0EFD34C89}" destId="{CF485B4D-26B5-4D4B-91D6-7C7B0CCF6460}" srcOrd="0" destOrd="0" presId="urn:microsoft.com/office/officeart/2005/8/layout/vList3#1"/>
    <dgm:cxn modelId="{CFBB8AEA-944A-48B9-9582-9E8916181DE4}" type="presParOf" srcId="{77557CD8-B434-4D16-A376-8CC0EFD34C89}" destId="{3881CCE2-4602-4320-89EA-521CB262572D}" srcOrd="1" destOrd="0" presId="urn:microsoft.com/office/officeart/2005/8/layout/vList3#1"/>
    <dgm:cxn modelId="{26D491C7-E7D9-4934-A87C-596E938DDFB0}" type="presParOf" srcId="{361BA870-2924-4071-9E2C-7B9F27AF403E}" destId="{AC5273F3-680A-4C1F-9563-423346523C07}" srcOrd="3" destOrd="0" presId="urn:microsoft.com/office/officeart/2005/8/layout/vList3#1"/>
    <dgm:cxn modelId="{69CBE2C2-1AC6-4FC8-B940-D067472730BE}" type="presParOf" srcId="{361BA870-2924-4071-9E2C-7B9F27AF403E}" destId="{ABE89013-1933-4D74-9219-9915A75B524F}" srcOrd="4" destOrd="0" presId="urn:microsoft.com/office/officeart/2005/8/layout/vList3#1"/>
    <dgm:cxn modelId="{3BB20A4C-E193-4705-BCF0-3C24E9C3A883}" type="presParOf" srcId="{ABE89013-1933-4D74-9219-9915A75B524F}" destId="{44BD2123-F8F0-457D-8E96-34A0FB5132FA}" srcOrd="0" destOrd="0" presId="urn:microsoft.com/office/officeart/2005/8/layout/vList3#1"/>
    <dgm:cxn modelId="{79ABC294-BE77-445E-9A66-FFE38E1CA278}" type="presParOf" srcId="{ABE89013-1933-4D74-9219-9915A75B524F}" destId="{5D4B8D56-B0A6-45B1-B32C-63F322BEF179}" srcOrd="1" destOrd="0" presId="urn:microsoft.com/office/officeart/2005/8/layout/vList3#1"/>
    <dgm:cxn modelId="{11195FC2-55E9-45F4-932D-DF82684F38C0}" type="presParOf" srcId="{361BA870-2924-4071-9E2C-7B9F27AF403E}" destId="{6A8E8FD1-55D7-4A8D-BF78-B01A45826D48}" srcOrd="5" destOrd="0" presId="urn:microsoft.com/office/officeart/2005/8/layout/vList3#1"/>
    <dgm:cxn modelId="{E292EE17-C6C7-4B49-977F-4F4DF967BABD}" type="presParOf" srcId="{361BA870-2924-4071-9E2C-7B9F27AF403E}" destId="{F7B3F3C0-51B4-4FE6-A1BB-DEB4AC7F2E77}" srcOrd="6" destOrd="0" presId="urn:microsoft.com/office/officeart/2005/8/layout/vList3#1"/>
    <dgm:cxn modelId="{67FE269A-7E31-41A7-8CDA-0697FC06F5A6}" type="presParOf" srcId="{F7B3F3C0-51B4-4FE6-A1BB-DEB4AC7F2E77}" destId="{89FE20F4-2D0B-46E2-8077-3C6035F496EF}" srcOrd="0" destOrd="0" presId="urn:microsoft.com/office/officeart/2005/8/layout/vList3#1"/>
    <dgm:cxn modelId="{6615AA7D-06A2-4A30-9B47-DD34E080D865}" type="presParOf" srcId="{F7B3F3C0-51B4-4FE6-A1BB-DEB4AC7F2E77}" destId="{0268C41A-607C-4858-8DAB-FB9AC40FF756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8565C-F2D0-43FD-8E4B-C773FE644941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0A0455-D4F4-402B-A6D3-0B9B6C041524}">
      <dgm:prSet phldrT="[Text]"/>
      <dgm:spPr/>
      <dgm:t>
        <a:bodyPr/>
        <a:lstStyle/>
        <a:p>
          <a:r>
            <a:rPr lang="en-US" b="1" dirty="0" smtClean="0"/>
            <a:t>Preparation</a:t>
          </a:r>
          <a:endParaRPr lang="en-US" b="1" dirty="0"/>
        </a:p>
      </dgm:t>
    </dgm:pt>
    <dgm:pt modelId="{21EF8800-DE07-44FF-A2D1-F9B5AB153BF4}" type="parTrans" cxnId="{075FD24D-785B-4022-9376-1E2A91FD288C}">
      <dgm:prSet/>
      <dgm:spPr/>
      <dgm:t>
        <a:bodyPr/>
        <a:lstStyle/>
        <a:p>
          <a:endParaRPr lang="en-US"/>
        </a:p>
      </dgm:t>
    </dgm:pt>
    <dgm:pt modelId="{503C2860-FE32-4A1A-9AC0-848E5CB3F5C9}" type="sibTrans" cxnId="{075FD24D-785B-4022-9376-1E2A91FD288C}">
      <dgm:prSet/>
      <dgm:spPr/>
      <dgm:t>
        <a:bodyPr/>
        <a:lstStyle/>
        <a:p>
          <a:endParaRPr lang="en-US"/>
        </a:p>
      </dgm:t>
    </dgm:pt>
    <dgm:pt modelId="{3C891A1E-2DA1-4896-BA6E-6BEC0DAD0CF1}">
      <dgm:prSet phldrT="[Text]"/>
      <dgm:spPr/>
      <dgm:t>
        <a:bodyPr/>
        <a:lstStyle/>
        <a:p>
          <a:r>
            <a:rPr lang="en-US" dirty="0" smtClean="0"/>
            <a:t>Wear sneakers</a:t>
          </a:r>
          <a:endParaRPr lang="en-US" dirty="0"/>
        </a:p>
      </dgm:t>
    </dgm:pt>
    <dgm:pt modelId="{25281681-A4F8-4EDF-ABF6-CA35ADA7DE1E}" type="parTrans" cxnId="{99149325-A120-4304-B1D0-113F063CCDA8}">
      <dgm:prSet/>
      <dgm:spPr/>
      <dgm:t>
        <a:bodyPr/>
        <a:lstStyle/>
        <a:p>
          <a:endParaRPr lang="en-US"/>
        </a:p>
      </dgm:t>
    </dgm:pt>
    <dgm:pt modelId="{9E9DD887-B1DD-46FE-96C9-F250BE99C5CB}" type="sibTrans" cxnId="{99149325-A120-4304-B1D0-113F063CCDA8}">
      <dgm:prSet/>
      <dgm:spPr/>
      <dgm:t>
        <a:bodyPr/>
        <a:lstStyle/>
        <a:p>
          <a:endParaRPr lang="en-US"/>
        </a:p>
      </dgm:t>
    </dgm:pt>
    <dgm:pt modelId="{12587982-C0F0-44B4-B98C-FAF8056F6B1A}">
      <dgm:prSet phldrT="[Text]"/>
      <dgm:spPr/>
      <dgm:t>
        <a:bodyPr/>
        <a:lstStyle/>
        <a:p>
          <a:r>
            <a:rPr lang="en-US" dirty="0" smtClean="0"/>
            <a:t>No jewelry</a:t>
          </a:r>
          <a:endParaRPr lang="en-US" dirty="0"/>
        </a:p>
      </dgm:t>
    </dgm:pt>
    <dgm:pt modelId="{78506E36-668D-41F1-AD59-8FA999A07B87}" type="parTrans" cxnId="{40FDE590-9FC9-4A8E-BE7E-ABE61CB69231}">
      <dgm:prSet/>
      <dgm:spPr/>
      <dgm:t>
        <a:bodyPr/>
        <a:lstStyle/>
        <a:p>
          <a:endParaRPr lang="en-US"/>
        </a:p>
      </dgm:t>
    </dgm:pt>
    <dgm:pt modelId="{A55BD1A5-81C0-4C14-B982-43E83FCFAD35}" type="sibTrans" cxnId="{40FDE590-9FC9-4A8E-BE7E-ABE61CB69231}">
      <dgm:prSet/>
      <dgm:spPr/>
      <dgm:t>
        <a:bodyPr/>
        <a:lstStyle/>
        <a:p>
          <a:endParaRPr lang="en-US"/>
        </a:p>
      </dgm:t>
    </dgm:pt>
    <dgm:pt modelId="{7ACC40EB-3D8B-40E1-B0B6-316EF3162F85}">
      <dgm:prSet phldrT="[Text]"/>
      <dgm:spPr/>
      <dgm:t>
        <a:bodyPr/>
        <a:lstStyle/>
        <a:p>
          <a:r>
            <a:rPr lang="en-US" b="1" dirty="0" smtClean="0"/>
            <a:t>Participation</a:t>
          </a:r>
          <a:endParaRPr lang="en-US" b="1" dirty="0"/>
        </a:p>
      </dgm:t>
    </dgm:pt>
    <dgm:pt modelId="{72019185-E5F3-471B-BD49-6706EF5D718F}" type="parTrans" cxnId="{A88FF7B2-844D-4708-A7EB-7E34DE8EFEC1}">
      <dgm:prSet/>
      <dgm:spPr/>
      <dgm:t>
        <a:bodyPr/>
        <a:lstStyle/>
        <a:p>
          <a:endParaRPr lang="en-US"/>
        </a:p>
      </dgm:t>
    </dgm:pt>
    <dgm:pt modelId="{A892EE38-AD62-4152-B17F-CF0A359327B8}" type="sibTrans" cxnId="{A88FF7B2-844D-4708-A7EB-7E34DE8EFEC1}">
      <dgm:prSet/>
      <dgm:spPr/>
      <dgm:t>
        <a:bodyPr/>
        <a:lstStyle/>
        <a:p>
          <a:endParaRPr lang="en-US"/>
        </a:p>
      </dgm:t>
    </dgm:pt>
    <dgm:pt modelId="{2C4EEA31-124D-4419-B113-0C0E678C2C02}">
      <dgm:prSet phldrT="[Text]"/>
      <dgm:spPr/>
      <dgm:t>
        <a:bodyPr/>
        <a:lstStyle/>
        <a:p>
          <a:r>
            <a:rPr lang="en-US" dirty="0" smtClean="0"/>
            <a:t>Max effort</a:t>
          </a:r>
          <a:endParaRPr lang="en-US" dirty="0"/>
        </a:p>
      </dgm:t>
    </dgm:pt>
    <dgm:pt modelId="{1DE63EE5-D0CF-483C-8D16-99DDF5A0ECBF}" type="parTrans" cxnId="{2A7F9044-97BC-44E7-9308-9234CE42A9C7}">
      <dgm:prSet/>
      <dgm:spPr/>
      <dgm:t>
        <a:bodyPr/>
        <a:lstStyle/>
        <a:p>
          <a:endParaRPr lang="en-US"/>
        </a:p>
      </dgm:t>
    </dgm:pt>
    <dgm:pt modelId="{47B74198-4E39-4F83-9E86-0DB2EB9C10B0}" type="sibTrans" cxnId="{2A7F9044-97BC-44E7-9308-9234CE42A9C7}">
      <dgm:prSet/>
      <dgm:spPr/>
      <dgm:t>
        <a:bodyPr/>
        <a:lstStyle/>
        <a:p>
          <a:endParaRPr lang="en-US"/>
        </a:p>
      </dgm:t>
    </dgm:pt>
    <dgm:pt modelId="{9B2E0FDA-6DB1-44E3-B82E-1212E301066C}">
      <dgm:prSet phldrT="[Text]"/>
      <dgm:spPr/>
      <dgm:t>
        <a:bodyPr/>
        <a:lstStyle/>
        <a:p>
          <a:r>
            <a:rPr lang="en-US" b="1" dirty="0" smtClean="0"/>
            <a:t>Behavior</a:t>
          </a:r>
          <a:endParaRPr lang="en-US" b="1" dirty="0"/>
        </a:p>
      </dgm:t>
    </dgm:pt>
    <dgm:pt modelId="{F0A5A98A-A962-4C51-A868-36623379A379}" type="parTrans" cxnId="{3C6E3158-503D-4D8C-A9F1-73410D391DB1}">
      <dgm:prSet/>
      <dgm:spPr/>
      <dgm:t>
        <a:bodyPr/>
        <a:lstStyle/>
        <a:p>
          <a:endParaRPr lang="en-US"/>
        </a:p>
      </dgm:t>
    </dgm:pt>
    <dgm:pt modelId="{91F924CC-9A9C-4769-9F15-426F59E0D861}" type="sibTrans" cxnId="{3C6E3158-503D-4D8C-A9F1-73410D391DB1}">
      <dgm:prSet/>
      <dgm:spPr/>
      <dgm:t>
        <a:bodyPr/>
        <a:lstStyle/>
        <a:p>
          <a:endParaRPr lang="en-US"/>
        </a:p>
      </dgm:t>
    </dgm:pt>
    <dgm:pt modelId="{A11E1BF6-BAE6-4738-976F-AA503D2F28E1}">
      <dgm:prSet phldrT="[Text]"/>
      <dgm:spPr/>
      <dgm:t>
        <a:bodyPr/>
        <a:lstStyle/>
        <a:p>
          <a:r>
            <a:rPr lang="en-US" dirty="0" smtClean="0"/>
            <a:t>Respect</a:t>
          </a:r>
          <a:endParaRPr lang="en-US" dirty="0"/>
        </a:p>
      </dgm:t>
    </dgm:pt>
    <dgm:pt modelId="{FFB6A0EC-789C-4039-B149-C6D256B78929}" type="parTrans" cxnId="{18E83D90-7705-4EBF-9241-CB0F8330D2BC}">
      <dgm:prSet/>
      <dgm:spPr/>
      <dgm:t>
        <a:bodyPr/>
        <a:lstStyle/>
        <a:p>
          <a:endParaRPr lang="en-US"/>
        </a:p>
      </dgm:t>
    </dgm:pt>
    <dgm:pt modelId="{EB676EC4-4DBD-4C92-97C8-EBD7E4D400EC}" type="sibTrans" cxnId="{18E83D90-7705-4EBF-9241-CB0F8330D2BC}">
      <dgm:prSet/>
      <dgm:spPr/>
      <dgm:t>
        <a:bodyPr/>
        <a:lstStyle/>
        <a:p>
          <a:endParaRPr lang="en-US"/>
        </a:p>
      </dgm:t>
    </dgm:pt>
    <dgm:pt modelId="{35AE39A8-CA63-4B7C-BE9E-8B9D4192148E}">
      <dgm:prSet phldrT="[Text]"/>
      <dgm:spPr/>
      <dgm:t>
        <a:bodyPr/>
        <a:lstStyle/>
        <a:p>
          <a:r>
            <a:rPr lang="en-US" dirty="0" smtClean="0"/>
            <a:t>Responsibility</a:t>
          </a:r>
          <a:endParaRPr lang="en-US" dirty="0"/>
        </a:p>
      </dgm:t>
    </dgm:pt>
    <dgm:pt modelId="{6FFFBF0A-3C78-4B48-B824-04786DFB7352}" type="parTrans" cxnId="{401A1603-F3E4-422B-83F8-CD547096E898}">
      <dgm:prSet/>
      <dgm:spPr/>
      <dgm:t>
        <a:bodyPr/>
        <a:lstStyle/>
        <a:p>
          <a:endParaRPr lang="en-US"/>
        </a:p>
      </dgm:t>
    </dgm:pt>
    <dgm:pt modelId="{BC568442-E227-48CC-B190-A2A91ED65E7D}" type="sibTrans" cxnId="{401A1603-F3E4-422B-83F8-CD547096E898}">
      <dgm:prSet/>
      <dgm:spPr/>
      <dgm:t>
        <a:bodyPr/>
        <a:lstStyle/>
        <a:p>
          <a:endParaRPr lang="en-US"/>
        </a:p>
      </dgm:t>
    </dgm:pt>
    <dgm:pt modelId="{0C6AEE9F-2113-4CD6-AEC9-DA3D0893C050}">
      <dgm:prSet phldrT="[Text]"/>
      <dgm:spPr/>
      <dgm:t>
        <a:bodyPr/>
        <a:lstStyle/>
        <a:p>
          <a:r>
            <a:rPr lang="en-US" dirty="0" smtClean="0"/>
            <a:t>Proper use of equipment</a:t>
          </a:r>
          <a:endParaRPr lang="en-US" dirty="0"/>
        </a:p>
      </dgm:t>
    </dgm:pt>
    <dgm:pt modelId="{659FE5E6-F26C-4BF9-AEC4-4FA31C52E764}" type="parTrans" cxnId="{42141669-9206-4A09-8BBB-3BCB930724BB}">
      <dgm:prSet/>
      <dgm:spPr/>
      <dgm:t>
        <a:bodyPr/>
        <a:lstStyle/>
        <a:p>
          <a:endParaRPr lang="en-US"/>
        </a:p>
      </dgm:t>
    </dgm:pt>
    <dgm:pt modelId="{5DB640A3-ED15-430B-8895-E1CD289DCA8D}" type="sibTrans" cxnId="{42141669-9206-4A09-8BBB-3BCB930724BB}">
      <dgm:prSet/>
      <dgm:spPr/>
      <dgm:t>
        <a:bodyPr/>
        <a:lstStyle/>
        <a:p>
          <a:endParaRPr lang="en-US"/>
        </a:p>
      </dgm:t>
    </dgm:pt>
    <dgm:pt modelId="{633D7727-BD03-4B03-8176-6863AD3FB92A}">
      <dgm:prSet phldrT="[Text]"/>
      <dgm:spPr/>
      <dgm:t>
        <a:bodyPr/>
        <a:lstStyle/>
        <a:p>
          <a:r>
            <a:rPr lang="en-US" dirty="0" smtClean="0"/>
            <a:t>Control body and voice</a:t>
          </a:r>
          <a:endParaRPr lang="en-US" dirty="0"/>
        </a:p>
      </dgm:t>
    </dgm:pt>
    <dgm:pt modelId="{E5D97B53-3EE7-4404-9EA8-83A21940C0BD}" type="parTrans" cxnId="{E5403293-41E3-4769-A1CD-86C46C8D5A1E}">
      <dgm:prSet/>
      <dgm:spPr/>
      <dgm:t>
        <a:bodyPr/>
        <a:lstStyle/>
        <a:p>
          <a:endParaRPr lang="en-US"/>
        </a:p>
      </dgm:t>
    </dgm:pt>
    <dgm:pt modelId="{60160C0B-1690-4D98-B6D0-DB380B67D0F6}" type="sibTrans" cxnId="{E5403293-41E3-4769-A1CD-86C46C8D5A1E}">
      <dgm:prSet/>
      <dgm:spPr/>
      <dgm:t>
        <a:bodyPr/>
        <a:lstStyle/>
        <a:p>
          <a:endParaRPr lang="en-US"/>
        </a:p>
      </dgm:t>
    </dgm:pt>
    <dgm:pt modelId="{938260CC-7B8F-4D51-BE0A-05D97F64D730}">
      <dgm:prSet phldrT="[Text]"/>
      <dgm:spPr/>
      <dgm:t>
        <a:bodyPr/>
        <a:lstStyle/>
        <a:p>
          <a:r>
            <a:rPr lang="en-US" dirty="0" smtClean="0"/>
            <a:t>Dress appropriately</a:t>
          </a:r>
          <a:endParaRPr lang="en-US" dirty="0"/>
        </a:p>
      </dgm:t>
    </dgm:pt>
    <dgm:pt modelId="{8470C8B5-72BF-45F6-843B-D44A7D1AB519}" type="parTrans" cxnId="{51298E48-FD3E-4F89-AED0-D8F105C7FA60}">
      <dgm:prSet/>
      <dgm:spPr/>
      <dgm:t>
        <a:bodyPr/>
        <a:lstStyle/>
        <a:p>
          <a:endParaRPr lang="en-US"/>
        </a:p>
      </dgm:t>
    </dgm:pt>
    <dgm:pt modelId="{70DA90FC-BD8F-4AB4-9C34-B4B872D65C93}" type="sibTrans" cxnId="{51298E48-FD3E-4F89-AED0-D8F105C7FA60}">
      <dgm:prSet/>
      <dgm:spPr/>
      <dgm:t>
        <a:bodyPr/>
        <a:lstStyle/>
        <a:p>
          <a:endParaRPr lang="en-US"/>
        </a:p>
      </dgm:t>
    </dgm:pt>
    <dgm:pt modelId="{6F231EED-7C95-4519-9171-4C2C1D43DBEE}">
      <dgm:prSet phldrT="[Text]"/>
      <dgm:spPr/>
      <dgm:t>
        <a:bodyPr/>
        <a:lstStyle/>
        <a:p>
          <a:r>
            <a:rPr lang="en-US" dirty="0" smtClean="0"/>
            <a:t>Cooperation</a:t>
          </a:r>
          <a:endParaRPr lang="en-US" dirty="0"/>
        </a:p>
      </dgm:t>
    </dgm:pt>
    <dgm:pt modelId="{1D875FF8-C374-451D-AB6F-B89E305E50F3}" type="parTrans" cxnId="{30BBE9C3-7846-4B32-95E7-23BC6CD5B025}">
      <dgm:prSet/>
      <dgm:spPr/>
      <dgm:t>
        <a:bodyPr/>
        <a:lstStyle/>
        <a:p>
          <a:endParaRPr lang="en-US"/>
        </a:p>
      </dgm:t>
    </dgm:pt>
    <dgm:pt modelId="{C3791DCC-2C9D-4C3B-8C09-0F1E9984725B}" type="sibTrans" cxnId="{30BBE9C3-7846-4B32-95E7-23BC6CD5B025}">
      <dgm:prSet/>
      <dgm:spPr/>
      <dgm:t>
        <a:bodyPr/>
        <a:lstStyle/>
        <a:p>
          <a:endParaRPr lang="en-US"/>
        </a:p>
      </dgm:t>
    </dgm:pt>
    <dgm:pt modelId="{5375D520-4F9C-46CC-A6B8-7758143D6BA0}">
      <dgm:prSet phldrT="[Text]"/>
      <dgm:spPr/>
      <dgm:t>
        <a:bodyPr/>
        <a:lstStyle/>
        <a:p>
          <a:r>
            <a:rPr lang="en-US" dirty="0" smtClean="0"/>
            <a:t>Listen</a:t>
          </a:r>
          <a:endParaRPr lang="en-US" dirty="0"/>
        </a:p>
      </dgm:t>
    </dgm:pt>
    <dgm:pt modelId="{37575B1A-4EC1-45BE-A807-48B25D55ADAD}" type="parTrans" cxnId="{9E2303AD-EBB1-4250-AE7F-5192D3022096}">
      <dgm:prSet/>
      <dgm:spPr/>
      <dgm:t>
        <a:bodyPr/>
        <a:lstStyle/>
        <a:p>
          <a:endParaRPr lang="en-US"/>
        </a:p>
      </dgm:t>
    </dgm:pt>
    <dgm:pt modelId="{819FBFDA-A9A6-4AC4-BAC9-E94D311C8375}" type="sibTrans" cxnId="{9E2303AD-EBB1-4250-AE7F-5192D3022096}">
      <dgm:prSet/>
      <dgm:spPr/>
      <dgm:t>
        <a:bodyPr/>
        <a:lstStyle/>
        <a:p>
          <a:endParaRPr lang="en-US"/>
        </a:p>
      </dgm:t>
    </dgm:pt>
    <dgm:pt modelId="{2A8CC477-4BDD-4EE6-A85B-22D3082E9A01}">
      <dgm:prSet phldrT="[Text]"/>
      <dgm:spPr/>
      <dgm:t>
        <a:bodyPr/>
        <a:lstStyle/>
        <a:p>
          <a:r>
            <a:rPr lang="en-US" dirty="0" smtClean="0"/>
            <a:t>Follow directions</a:t>
          </a:r>
          <a:endParaRPr lang="en-US" dirty="0"/>
        </a:p>
      </dgm:t>
    </dgm:pt>
    <dgm:pt modelId="{47FE1C7C-C2B3-43E0-B67E-8917C7C81FD1}" type="parTrans" cxnId="{51C8DD72-C60D-4F46-9B88-C1EA18932D02}">
      <dgm:prSet/>
      <dgm:spPr/>
      <dgm:t>
        <a:bodyPr/>
        <a:lstStyle/>
        <a:p>
          <a:endParaRPr lang="en-US"/>
        </a:p>
      </dgm:t>
    </dgm:pt>
    <dgm:pt modelId="{4A367C7D-1EB9-466A-87D0-859645DEB036}" type="sibTrans" cxnId="{51C8DD72-C60D-4F46-9B88-C1EA18932D02}">
      <dgm:prSet/>
      <dgm:spPr/>
      <dgm:t>
        <a:bodyPr/>
        <a:lstStyle/>
        <a:p>
          <a:endParaRPr lang="en-US"/>
        </a:p>
      </dgm:t>
    </dgm:pt>
    <dgm:pt modelId="{776756C6-5064-4914-84E6-FBC72451D3F7}" type="pres">
      <dgm:prSet presAssocID="{A488565C-F2D0-43FD-8E4B-C773FE6449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D6ACDD-EC5E-4553-AD43-1A83A326EA74}" type="pres">
      <dgm:prSet presAssocID="{600A0455-D4F4-402B-A6D3-0B9B6C041524}" presName="composite" presStyleCnt="0"/>
      <dgm:spPr/>
    </dgm:pt>
    <dgm:pt modelId="{66290C1A-595D-4BEB-AB7E-3F4464D3FA4E}" type="pres">
      <dgm:prSet presAssocID="{600A0455-D4F4-402B-A6D3-0B9B6C0415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8F28B-DF22-4187-AE95-AA7DD7E67FDB}" type="pres">
      <dgm:prSet presAssocID="{600A0455-D4F4-402B-A6D3-0B9B6C04152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A1E31-6D0A-4CC6-8CFD-4FDEE357AD4E}" type="pres">
      <dgm:prSet presAssocID="{503C2860-FE32-4A1A-9AC0-848E5CB3F5C9}" presName="space" presStyleCnt="0"/>
      <dgm:spPr/>
    </dgm:pt>
    <dgm:pt modelId="{A8EE1F99-604B-41EF-833F-C6E168635AB5}" type="pres">
      <dgm:prSet presAssocID="{7ACC40EB-3D8B-40E1-B0B6-316EF3162F85}" presName="composite" presStyleCnt="0"/>
      <dgm:spPr/>
    </dgm:pt>
    <dgm:pt modelId="{1461D0BE-5ACC-43C4-815C-BD7A35850F36}" type="pres">
      <dgm:prSet presAssocID="{7ACC40EB-3D8B-40E1-B0B6-316EF3162F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CC679-719A-4205-A648-06F4EE973896}" type="pres">
      <dgm:prSet presAssocID="{7ACC40EB-3D8B-40E1-B0B6-316EF3162F8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2036D-6534-496B-A536-AEC92080C416}" type="pres">
      <dgm:prSet presAssocID="{A892EE38-AD62-4152-B17F-CF0A359327B8}" presName="space" presStyleCnt="0"/>
      <dgm:spPr/>
    </dgm:pt>
    <dgm:pt modelId="{D377B44E-F6DF-49EA-8926-08CFB3EFC4D6}" type="pres">
      <dgm:prSet presAssocID="{9B2E0FDA-6DB1-44E3-B82E-1212E301066C}" presName="composite" presStyleCnt="0"/>
      <dgm:spPr/>
    </dgm:pt>
    <dgm:pt modelId="{65AC59A0-263C-45E5-ADC9-4E2FD301DEA0}" type="pres">
      <dgm:prSet presAssocID="{9B2E0FDA-6DB1-44E3-B82E-1212E30106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2E81F-FCF9-4330-9777-C8BD2C57A6FC}" type="pres">
      <dgm:prSet presAssocID="{9B2E0FDA-6DB1-44E3-B82E-1212E301066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F9E33A-3C70-4368-B174-D868CCD74053}" type="presOf" srcId="{938260CC-7B8F-4D51-BE0A-05D97F64D730}" destId="{7838F28B-DF22-4187-AE95-AA7DD7E67FDB}" srcOrd="0" destOrd="2" presId="urn:microsoft.com/office/officeart/2005/8/layout/hList1"/>
    <dgm:cxn modelId="{51298E48-FD3E-4F89-AED0-D8F105C7FA60}" srcId="{600A0455-D4F4-402B-A6D3-0B9B6C041524}" destId="{938260CC-7B8F-4D51-BE0A-05D97F64D730}" srcOrd="2" destOrd="0" parTransId="{8470C8B5-72BF-45F6-843B-D44A7D1AB519}" sibTransId="{70DA90FC-BD8F-4AB4-9C34-B4B872D65C93}"/>
    <dgm:cxn modelId="{99149325-A120-4304-B1D0-113F063CCDA8}" srcId="{600A0455-D4F4-402B-A6D3-0B9B6C041524}" destId="{3C891A1E-2DA1-4896-BA6E-6BEC0DAD0CF1}" srcOrd="0" destOrd="0" parTransId="{25281681-A4F8-4EDF-ABF6-CA35ADA7DE1E}" sibTransId="{9E9DD887-B1DD-46FE-96C9-F250BE99C5CB}"/>
    <dgm:cxn modelId="{626A497A-88B5-456A-83B4-ACA69FB4861C}" type="presOf" srcId="{6F231EED-7C95-4519-9171-4C2C1D43DBEE}" destId="{4F52E81F-FCF9-4330-9777-C8BD2C57A6FC}" srcOrd="0" destOrd="4" presId="urn:microsoft.com/office/officeart/2005/8/layout/hList1"/>
    <dgm:cxn modelId="{51C8DD72-C60D-4F46-9B88-C1EA18932D02}" srcId="{9B2E0FDA-6DB1-44E3-B82E-1212E301066C}" destId="{2A8CC477-4BDD-4EE6-A85B-22D3082E9A01}" srcOrd="1" destOrd="0" parTransId="{47FE1C7C-C2B3-43E0-B67E-8917C7C81FD1}" sibTransId="{4A367C7D-1EB9-466A-87D0-859645DEB036}"/>
    <dgm:cxn modelId="{1B30E217-B2E2-4420-8DEF-6E0CCEF9C64E}" type="presOf" srcId="{3C891A1E-2DA1-4896-BA6E-6BEC0DAD0CF1}" destId="{7838F28B-DF22-4187-AE95-AA7DD7E67FDB}" srcOrd="0" destOrd="0" presId="urn:microsoft.com/office/officeart/2005/8/layout/hList1"/>
    <dgm:cxn modelId="{1D461702-5393-432E-9258-C0B4B05DE683}" type="presOf" srcId="{12587982-C0F0-44B4-B98C-FAF8056F6B1A}" destId="{7838F28B-DF22-4187-AE95-AA7DD7E67FDB}" srcOrd="0" destOrd="1" presId="urn:microsoft.com/office/officeart/2005/8/layout/hList1"/>
    <dgm:cxn modelId="{42141669-9206-4A09-8BBB-3BCB930724BB}" srcId="{7ACC40EB-3D8B-40E1-B0B6-316EF3162F85}" destId="{0C6AEE9F-2113-4CD6-AEC9-DA3D0893C050}" srcOrd="1" destOrd="0" parTransId="{659FE5E6-F26C-4BF9-AEC4-4FA31C52E764}" sibTransId="{5DB640A3-ED15-430B-8895-E1CD289DCA8D}"/>
    <dgm:cxn modelId="{19EB2ADD-1711-4685-95F7-2A31207FA8B5}" type="presOf" srcId="{2A8CC477-4BDD-4EE6-A85B-22D3082E9A01}" destId="{4F52E81F-FCF9-4330-9777-C8BD2C57A6FC}" srcOrd="0" destOrd="1" presId="urn:microsoft.com/office/officeart/2005/8/layout/hList1"/>
    <dgm:cxn modelId="{A88FF7B2-844D-4708-A7EB-7E34DE8EFEC1}" srcId="{A488565C-F2D0-43FD-8E4B-C773FE644941}" destId="{7ACC40EB-3D8B-40E1-B0B6-316EF3162F85}" srcOrd="1" destOrd="0" parTransId="{72019185-E5F3-471B-BD49-6706EF5D718F}" sibTransId="{A892EE38-AD62-4152-B17F-CF0A359327B8}"/>
    <dgm:cxn modelId="{3D65CBDE-03A4-4EF8-B386-E6DB1F9097B9}" type="presOf" srcId="{7ACC40EB-3D8B-40E1-B0B6-316EF3162F85}" destId="{1461D0BE-5ACC-43C4-815C-BD7A35850F36}" srcOrd="0" destOrd="0" presId="urn:microsoft.com/office/officeart/2005/8/layout/hList1"/>
    <dgm:cxn modelId="{075FD24D-785B-4022-9376-1E2A91FD288C}" srcId="{A488565C-F2D0-43FD-8E4B-C773FE644941}" destId="{600A0455-D4F4-402B-A6D3-0B9B6C041524}" srcOrd="0" destOrd="0" parTransId="{21EF8800-DE07-44FF-A2D1-F9B5AB153BF4}" sibTransId="{503C2860-FE32-4A1A-9AC0-848E5CB3F5C9}"/>
    <dgm:cxn modelId="{ECB07F6D-ED49-4E9A-9E69-FC2CEEB1820F}" type="presOf" srcId="{5375D520-4F9C-46CC-A6B8-7758143D6BA0}" destId="{4F52E81F-FCF9-4330-9777-C8BD2C57A6FC}" srcOrd="0" destOrd="0" presId="urn:microsoft.com/office/officeart/2005/8/layout/hList1"/>
    <dgm:cxn modelId="{196DE75C-7AF9-4311-AC29-E79BD1A9AD42}" type="presOf" srcId="{600A0455-D4F4-402B-A6D3-0B9B6C041524}" destId="{66290C1A-595D-4BEB-AB7E-3F4464D3FA4E}" srcOrd="0" destOrd="0" presId="urn:microsoft.com/office/officeart/2005/8/layout/hList1"/>
    <dgm:cxn modelId="{2A7F9044-97BC-44E7-9308-9234CE42A9C7}" srcId="{7ACC40EB-3D8B-40E1-B0B6-316EF3162F85}" destId="{2C4EEA31-124D-4419-B113-0C0E678C2C02}" srcOrd="0" destOrd="0" parTransId="{1DE63EE5-D0CF-483C-8D16-99DDF5A0ECBF}" sibTransId="{47B74198-4E39-4F83-9E86-0DB2EB9C10B0}"/>
    <dgm:cxn modelId="{18E83D90-7705-4EBF-9241-CB0F8330D2BC}" srcId="{9B2E0FDA-6DB1-44E3-B82E-1212E301066C}" destId="{A11E1BF6-BAE6-4738-976F-AA503D2F28E1}" srcOrd="2" destOrd="0" parTransId="{FFB6A0EC-789C-4039-B149-C6D256B78929}" sibTransId="{EB676EC4-4DBD-4C92-97C8-EBD7E4D400EC}"/>
    <dgm:cxn modelId="{D8AED60B-5483-41A7-881C-49383E7FA802}" type="presOf" srcId="{633D7727-BD03-4B03-8176-6863AD3FB92A}" destId="{B46CC679-719A-4205-A648-06F4EE973896}" srcOrd="0" destOrd="2" presId="urn:microsoft.com/office/officeart/2005/8/layout/hList1"/>
    <dgm:cxn modelId="{D2025F39-B6DC-4B7D-A037-CA989B1C2323}" type="presOf" srcId="{9B2E0FDA-6DB1-44E3-B82E-1212E301066C}" destId="{65AC59A0-263C-45E5-ADC9-4E2FD301DEA0}" srcOrd="0" destOrd="0" presId="urn:microsoft.com/office/officeart/2005/8/layout/hList1"/>
    <dgm:cxn modelId="{30BBE9C3-7846-4B32-95E7-23BC6CD5B025}" srcId="{9B2E0FDA-6DB1-44E3-B82E-1212E301066C}" destId="{6F231EED-7C95-4519-9171-4C2C1D43DBEE}" srcOrd="4" destOrd="0" parTransId="{1D875FF8-C374-451D-AB6F-B89E305E50F3}" sibTransId="{C3791DCC-2C9D-4C3B-8C09-0F1E9984725B}"/>
    <dgm:cxn modelId="{62ADBE37-33CD-4FAB-8794-B02DEF28C284}" type="presOf" srcId="{A488565C-F2D0-43FD-8E4B-C773FE644941}" destId="{776756C6-5064-4914-84E6-FBC72451D3F7}" srcOrd="0" destOrd="0" presId="urn:microsoft.com/office/officeart/2005/8/layout/hList1"/>
    <dgm:cxn modelId="{40FDE590-9FC9-4A8E-BE7E-ABE61CB69231}" srcId="{600A0455-D4F4-402B-A6D3-0B9B6C041524}" destId="{12587982-C0F0-44B4-B98C-FAF8056F6B1A}" srcOrd="1" destOrd="0" parTransId="{78506E36-668D-41F1-AD59-8FA999A07B87}" sibTransId="{A55BD1A5-81C0-4C14-B982-43E83FCFAD35}"/>
    <dgm:cxn modelId="{D9F04680-96E5-44E1-9B18-18F0DCB9C03C}" type="presOf" srcId="{2C4EEA31-124D-4419-B113-0C0E678C2C02}" destId="{B46CC679-719A-4205-A648-06F4EE973896}" srcOrd="0" destOrd="0" presId="urn:microsoft.com/office/officeart/2005/8/layout/hList1"/>
    <dgm:cxn modelId="{E5403293-41E3-4769-A1CD-86C46C8D5A1E}" srcId="{7ACC40EB-3D8B-40E1-B0B6-316EF3162F85}" destId="{633D7727-BD03-4B03-8176-6863AD3FB92A}" srcOrd="2" destOrd="0" parTransId="{E5D97B53-3EE7-4404-9EA8-83A21940C0BD}" sibTransId="{60160C0B-1690-4D98-B6D0-DB380B67D0F6}"/>
    <dgm:cxn modelId="{28AB9BFA-54A2-49AB-8577-6A6F0FB152B9}" type="presOf" srcId="{A11E1BF6-BAE6-4738-976F-AA503D2F28E1}" destId="{4F52E81F-FCF9-4330-9777-C8BD2C57A6FC}" srcOrd="0" destOrd="2" presId="urn:microsoft.com/office/officeart/2005/8/layout/hList1"/>
    <dgm:cxn modelId="{401A1603-F3E4-422B-83F8-CD547096E898}" srcId="{9B2E0FDA-6DB1-44E3-B82E-1212E301066C}" destId="{35AE39A8-CA63-4B7C-BE9E-8B9D4192148E}" srcOrd="3" destOrd="0" parTransId="{6FFFBF0A-3C78-4B48-B824-04786DFB7352}" sibTransId="{BC568442-E227-48CC-B190-A2A91ED65E7D}"/>
    <dgm:cxn modelId="{9E2303AD-EBB1-4250-AE7F-5192D3022096}" srcId="{9B2E0FDA-6DB1-44E3-B82E-1212E301066C}" destId="{5375D520-4F9C-46CC-A6B8-7758143D6BA0}" srcOrd="0" destOrd="0" parTransId="{37575B1A-4EC1-45BE-A807-48B25D55ADAD}" sibTransId="{819FBFDA-A9A6-4AC4-BAC9-E94D311C8375}"/>
    <dgm:cxn modelId="{7E81BDB1-F543-4C30-A85A-1FE132BCBBB9}" type="presOf" srcId="{0C6AEE9F-2113-4CD6-AEC9-DA3D0893C050}" destId="{B46CC679-719A-4205-A648-06F4EE973896}" srcOrd="0" destOrd="1" presId="urn:microsoft.com/office/officeart/2005/8/layout/hList1"/>
    <dgm:cxn modelId="{3C6E3158-503D-4D8C-A9F1-73410D391DB1}" srcId="{A488565C-F2D0-43FD-8E4B-C773FE644941}" destId="{9B2E0FDA-6DB1-44E3-B82E-1212E301066C}" srcOrd="2" destOrd="0" parTransId="{F0A5A98A-A962-4C51-A868-36623379A379}" sibTransId="{91F924CC-9A9C-4769-9F15-426F59E0D861}"/>
    <dgm:cxn modelId="{3E367869-71EE-478B-B9CC-315BAB02FEFA}" type="presOf" srcId="{35AE39A8-CA63-4B7C-BE9E-8B9D4192148E}" destId="{4F52E81F-FCF9-4330-9777-C8BD2C57A6FC}" srcOrd="0" destOrd="3" presId="urn:microsoft.com/office/officeart/2005/8/layout/hList1"/>
    <dgm:cxn modelId="{1D26478D-9271-4F6C-8302-AB8EE7623AE2}" type="presParOf" srcId="{776756C6-5064-4914-84E6-FBC72451D3F7}" destId="{79D6ACDD-EC5E-4553-AD43-1A83A326EA74}" srcOrd="0" destOrd="0" presId="urn:microsoft.com/office/officeart/2005/8/layout/hList1"/>
    <dgm:cxn modelId="{3A706E83-EC40-4BEF-A3AA-A8E2BCBC13E0}" type="presParOf" srcId="{79D6ACDD-EC5E-4553-AD43-1A83A326EA74}" destId="{66290C1A-595D-4BEB-AB7E-3F4464D3FA4E}" srcOrd="0" destOrd="0" presId="urn:microsoft.com/office/officeart/2005/8/layout/hList1"/>
    <dgm:cxn modelId="{2B7D07F6-E6C2-4D30-AAE0-CDED4BF45AD4}" type="presParOf" srcId="{79D6ACDD-EC5E-4553-AD43-1A83A326EA74}" destId="{7838F28B-DF22-4187-AE95-AA7DD7E67FDB}" srcOrd="1" destOrd="0" presId="urn:microsoft.com/office/officeart/2005/8/layout/hList1"/>
    <dgm:cxn modelId="{75B1F4B5-DC7B-44EB-85F3-43D548041BA4}" type="presParOf" srcId="{776756C6-5064-4914-84E6-FBC72451D3F7}" destId="{F51A1E31-6D0A-4CC6-8CFD-4FDEE357AD4E}" srcOrd="1" destOrd="0" presId="urn:microsoft.com/office/officeart/2005/8/layout/hList1"/>
    <dgm:cxn modelId="{D5D5F032-ECCF-4865-B492-1A18BA39A95D}" type="presParOf" srcId="{776756C6-5064-4914-84E6-FBC72451D3F7}" destId="{A8EE1F99-604B-41EF-833F-C6E168635AB5}" srcOrd="2" destOrd="0" presId="urn:microsoft.com/office/officeart/2005/8/layout/hList1"/>
    <dgm:cxn modelId="{C770EB15-D4A5-4A42-B888-71416A26E42F}" type="presParOf" srcId="{A8EE1F99-604B-41EF-833F-C6E168635AB5}" destId="{1461D0BE-5ACC-43C4-815C-BD7A35850F36}" srcOrd="0" destOrd="0" presId="urn:microsoft.com/office/officeart/2005/8/layout/hList1"/>
    <dgm:cxn modelId="{9889DAA6-230F-4BA8-B272-FF598F79E5CE}" type="presParOf" srcId="{A8EE1F99-604B-41EF-833F-C6E168635AB5}" destId="{B46CC679-719A-4205-A648-06F4EE973896}" srcOrd="1" destOrd="0" presId="urn:microsoft.com/office/officeart/2005/8/layout/hList1"/>
    <dgm:cxn modelId="{54BC3139-62EE-4AE4-8382-F4DC2E99EE73}" type="presParOf" srcId="{776756C6-5064-4914-84E6-FBC72451D3F7}" destId="{D8A2036D-6534-496B-A536-AEC92080C416}" srcOrd="3" destOrd="0" presId="urn:microsoft.com/office/officeart/2005/8/layout/hList1"/>
    <dgm:cxn modelId="{79365871-8727-48B9-B07B-7156EBE30A61}" type="presParOf" srcId="{776756C6-5064-4914-84E6-FBC72451D3F7}" destId="{D377B44E-F6DF-49EA-8926-08CFB3EFC4D6}" srcOrd="4" destOrd="0" presId="urn:microsoft.com/office/officeart/2005/8/layout/hList1"/>
    <dgm:cxn modelId="{0989B8D4-E0C2-4923-B4BD-69DC614639E5}" type="presParOf" srcId="{D377B44E-F6DF-49EA-8926-08CFB3EFC4D6}" destId="{65AC59A0-263C-45E5-ADC9-4E2FD301DEA0}" srcOrd="0" destOrd="0" presId="urn:microsoft.com/office/officeart/2005/8/layout/hList1"/>
    <dgm:cxn modelId="{FF015E3F-E546-4BAC-8198-9E9E8AB2C103}" type="presParOf" srcId="{D377B44E-F6DF-49EA-8926-08CFB3EFC4D6}" destId="{4F52E81F-FCF9-4330-9777-C8BD2C57A6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B4061A-50EE-422B-85DD-B7477D3C624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EBF9D6-D1BF-4E56-A5A3-62E542F1315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3A2EAD3E-FA5E-4CE5-9AB4-3633601FD141}" type="parTrans" cxnId="{AA2C9981-040A-4264-9878-83BD54549315}">
      <dgm:prSet/>
      <dgm:spPr/>
      <dgm:t>
        <a:bodyPr/>
        <a:lstStyle/>
        <a:p>
          <a:endParaRPr lang="en-US"/>
        </a:p>
      </dgm:t>
    </dgm:pt>
    <dgm:pt modelId="{0E08CEE7-3C96-46A0-9562-AFD83445D9B4}" type="sibTrans" cxnId="{AA2C9981-040A-4264-9878-83BD54549315}">
      <dgm:prSet/>
      <dgm:spPr/>
      <dgm:t>
        <a:bodyPr/>
        <a:lstStyle/>
        <a:p>
          <a:endParaRPr lang="en-US"/>
        </a:p>
      </dgm:t>
    </dgm:pt>
    <dgm:pt modelId="{01BB2944-A115-4266-8C5D-FAE1C53CF273}">
      <dgm:prSet phldrT="[Text]"/>
      <dgm:spPr>
        <a:solidFill>
          <a:schemeClr val="accent1">
            <a:lumMod val="20000"/>
            <a:lumOff val="80000"/>
            <a:alpha val="89804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Exceeding Grade Level Standards</a:t>
          </a:r>
          <a:endParaRPr lang="en-US" dirty="0"/>
        </a:p>
      </dgm:t>
    </dgm:pt>
    <dgm:pt modelId="{810A47A8-432E-4FF1-8FDB-C3859994D0AF}" type="parTrans" cxnId="{8779E28C-FC74-4660-84C3-BAA398D8A4B8}">
      <dgm:prSet/>
      <dgm:spPr/>
      <dgm:t>
        <a:bodyPr/>
        <a:lstStyle/>
        <a:p>
          <a:endParaRPr lang="en-US"/>
        </a:p>
      </dgm:t>
    </dgm:pt>
    <dgm:pt modelId="{66826CCD-9AEE-417A-AF16-C50A965BA03C}" type="sibTrans" cxnId="{8779E28C-FC74-4660-84C3-BAA398D8A4B8}">
      <dgm:prSet/>
      <dgm:spPr/>
      <dgm:t>
        <a:bodyPr/>
        <a:lstStyle/>
        <a:p>
          <a:endParaRPr lang="en-US"/>
        </a:p>
      </dgm:t>
    </dgm:pt>
    <dgm:pt modelId="{B62D2409-D714-46F3-9E94-63364C22C9A0}">
      <dgm:prSet phldrT="[Text]"/>
      <dgm:spPr>
        <a:solidFill>
          <a:srgbClr val="7FA631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288A113-A5BA-467E-B149-0035D6AA03CE}" type="parTrans" cxnId="{57120E06-6AAC-4B22-9EDB-DAD57A4EB0D6}">
      <dgm:prSet/>
      <dgm:spPr/>
      <dgm:t>
        <a:bodyPr/>
        <a:lstStyle/>
        <a:p>
          <a:endParaRPr lang="en-US"/>
        </a:p>
      </dgm:t>
    </dgm:pt>
    <dgm:pt modelId="{8FDCD59C-EC90-47B4-81FC-2B9FE98BFB53}" type="sibTrans" cxnId="{57120E06-6AAC-4B22-9EDB-DAD57A4EB0D6}">
      <dgm:prSet/>
      <dgm:spPr/>
      <dgm:t>
        <a:bodyPr/>
        <a:lstStyle/>
        <a:p>
          <a:endParaRPr lang="en-US"/>
        </a:p>
      </dgm:t>
    </dgm:pt>
    <dgm:pt modelId="{5CBE15B5-EDB5-4F14-BD89-02856827EFA4}">
      <dgm:prSet phldrT="[Text]"/>
      <dgm:spPr>
        <a:solidFill>
          <a:srgbClr val="DEE7D1">
            <a:alpha val="89804"/>
          </a:srgbClr>
        </a:solidFill>
      </dgm:spPr>
      <dgm:t>
        <a:bodyPr/>
        <a:lstStyle/>
        <a:p>
          <a:r>
            <a:rPr lang="en-US" dirty="0" smtClean="0"/>
            <a:t>Meeting Grade Level Standards</a:t>
          </a:r>
          <a:endParaRPr lang="en-US" dirty="0"/>
        </a:p>
      </dgm:t>
    </dgm:pt>
    <dgm:pt modelId="{58801532-30D4-473E-9616-9B5C73709010}" type="parTrans" cxnId="{04924BC6-A02B-4423-9648-210DF37867A9}">
      <dgm:prSet/>
      <dgm:spPr/>
      <dgm:t>
        <a:bodyPr/>
        <a:lstStyle/>
        <a:p>
          <a:endParaRPr lang="en-US"/>
        </a:p>
      </dgm:t>
    </dgm:pt>
    <dgm:pt modelId="{7A19E5DB-A548-4FFC-BA4B-EE278085A1D4}" type="sibTrans" cxnId="{04924BC6-A02B-4423-9648-210DF37867A9}">
      <dgm:prSet/>
      <dgm:spPr/>
      <dgm:t>
        <a:bodyPr/>
        <a:lstStyle/>
        <a:p>
          <a:endParaRPr lang="en-US"/>
        </a:p>
      </dgm:t>
    </dgm:pt>
    <dgm:pt modelId="{45374DD9-9024-40EA-B639-6FB16562942F}">
      <dgm:prSet phldrT="[Text]"/>
      <dgm:spPr>
        <a:solidFill>
          <a:srgbClr val="62408B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C67B775B-87C8-4AAA-BAE6-E027B56170BD}" type="parTrans" cxnId="{2F96504D-7EFB-4584-BF24-4F5DE21DF31D}">
      <dgm:prSet/>
      <dgm:spPr/>
      <dgm:t>
        <a:bodyPr/>
        <a:lstStyle/>
        <a:p>
          <a:endParaRPr lang="en-US"/>
        </a:p>
      </dgm:t>
    </dgm:pt>
    <dgm:pt modelId="{08F63528-7AF3-4F29-99DD-6142B6B08A71}" type="sibTrans" cxnId="{2F96504D-7EFB-4584-BF24-4F5DE21DF31D}">
      <dgm:prSet/>
      <dgm:spPr/>
      <dgm:t>
        <a:bodyPr/>
        <a:lstStyle/>
        <a:p>
          <a:endParaRPr lang="en-US"/>
        </a:p>
      </dgm:t>
    </dgm:pt>
    <dgm:pt modelId="{D60EEE1A-ACC9-45F1-9AAF-A53D9E992F44}">
      <dgm:prSet phldrT="[Text]"/>
      <dgm:spPr>
        <a:solidFill>
          <a:srgbClr val="D8D3E0">
            <a:alpha val="89804"/>
          </a:srgbClr>
        </a:solidFill>
      </dgm:spPr>
      <dgm:t>
        <a:bodyPr/>
        <a:lstStyle/>
        <a:p>
          <a:r>
            <a:rPr lang="en-US" dirty="0" smtClean="0"/>
            <a:t>Approaching Grade Level Standards</a:t>
          </a:r>
          <a:endParaRPr lang="en-US" dirty="0"/>
        </a:p>
      </dgm:t>
    </dgm:pt>
    <dgm:pt modelId="{5D970F5D-D4DF-40DF-A89B-1794A2F5AFAE}" type="parTrans" cxnId="{7DA4280D-3C74-4142-A72E-CD4DED0AE4AC}">
      <dgm:prSet/>
      <dgm:spPr/>
      <dgm:t>
        <a:bodyPr/>
        <a:lstStyle/>
        <a:p>
          <a:endParaRPr lang="en-US"/>
        </a:p>
      </dgm:t>
    </dgm:pt>
    <dgm:pt modelId="{7E021825-4907-4279-9E56-5C9AD886698E}" type="sibTrans" cxnId="{7DA4280D-3C74-4142-A72E-CD4DED0AE4AC}">
      <dgm:prSet/>
      <dgm:spPr/>
      <dgm:t>
        <a:bodyPr/>
        <a:lstStyle/>
        <a:p>
          <a:endParaRPr lang="en-US"/>
        </a:p>
      </dgm:t>
    </dgm:pt>
    <dgm:pt modelId="{65A14434-48DB-456E-B506-0CF2C1E5EACF}">
      <dgm:prSet/>
      <dgm:spPr>
        <a:solidFill>
          <a:srgbClr val="E8D0D0">
            <a:alpha val="90000"/>
          </a:srgbClr>
        </a:solidFill>
      </dgm:spPr>
      <dgm:t>
        <a:bodyPr/>
        <a:lstStyle/>
        <a:p>
          <a:r>
            <a:rPr lang="en-US" dirty="0" smtClean="0"/>
            <a:t>Not Meeting Grade Level Standards</a:t>
          </a:r>
          <a:endParaRPr lang="en-US" dirty="0"/>
        </a:p>
      </dgm:t>
    </dgm:pt>
    <dgm:pt modelId="{DA9CDCBF-56AD-439E-B04E-84E79287A8B1}" type="sibTrans" cxnId="{2ED43C8E-152A-4780-8822-593FF69E312B}">
      <dgm:prSet/>
      <dgm:spPr/>
      <dgm:t>
        <a:bodyPr/>
        <a:lstStyle/>
        <a:p>
          <a:endParaRPr lang="en-US"/>
        </a:p>
      </dgm:t>
    </dgm:pt>
    <dgm:pt modelId="{D946A960-196E-4E0D-B821-DEA64AD8AFC5}" type="parTrans" cxnId="{2ED43C8E-152A-4780-8822-593FF69E312B}">
      <dgm:prSet/>
      <dgm:spPr/>
      <dgm:t>
        <a:bodyPr/>
        <a:lstStyle/>
        <a:p>
          <a:endParaRPr lang="en-US"/>
        </a:p>
      </dgm:t>
    </dgm:pt>
    <dgm:pt modelId="{21D1924C-F6DA-43DA-9FA0-4B5A89EB1994}">
      <dgm:prSet/>
      <dgm:spPr>
        <a:solidFill>
          <a:srgbClr val="D76562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482ACEA-34CF-4EB6-871D-03A3783D2C2B}" type="sibTrans" cxnId="{42F635C8-B0F4-4727-A854-1110CDF674D0}">
      <dgm:prSet/>
      <dgm:spPr/>
      <dgm:t>
        <a:bodyPr/>
        <a:lstStyle/>
        <a:p>
          <a:endParaRPr lang="en-US"/>
        </a:p>
      </dgm:t>
    </dgm:pt>
    <dgm:pt modelId="{0C87DF57-FC86-448C-8003-F15802488962}" type="parTrans" cxnId="{42F635C8-B0F4-4727-A854-1110CDF674D0}">
      <dgm:prSet/>
      <dgm:spPr/>
      <dgm:t>
        <a:bodyPr/>
        <a:lstStyle/>
        <a:p>
          <a:endParaRPr lang="en-US"/>
        </a:p>
      </dgm:t>
    </dgm:pt>
    <dgm:pt modelId="{67B88AC7-5BCA-4DAE-9143-0EDE26AE1E95}" type="pres">
      <dgm:prSet presAssocID="{1DB4061A-50EE-422B-85DD-B7477D3C62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DE18F-F47F-4183-B6BB-4F45A429FED0}" type="pres">
      <dgm:prSet presAssocID="{F2EBF9D6-D1BF-4E56-A5A3-62E542F13155}" presName="linNode" presStyleCnt="0"/>
      <dgm:spPr/>
      <dgm:t>
        <a:bodyPr/>
        <a:lstStyle/>
        <a:p>
          <a:endParaRPr lang="en-US"/>
        </a:p>
      </dgm:t>
    </dgm:pt>
    <dgm:pt modelId="{1F09698C-AA9E-4B81-804F-7CEA0E1CD87D}" type="pres">
      <dgm:prSet presAssocID="{F2EBF9D6-D1BF-4E56-A5A3-62E542F13155}" presName="parentText" presStyleLbl="node1" presStyleIdx="0" presStyleCnt="4" custScaleX="326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06FA5-EAF7-4A47-AF8C-4543EAA478FD}" type="pres">
      <dgm:prSet presAssocID="{F2EBF9D6-D1BF-4E56-A5A3-62E542F1315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58004-DBE3-4D03-8C18-4A5AFBAD6999}" type="pres">
      <dgm:prSet presAssocID="{0E08CEE7-3C96-46A0-9562-AFD83445D9B4}" presName="sp" presStyleCnt="0"/>
      <dgm:spPr/>
      <dgm:t>
        <a:bodyPr/>
        <a:lstStyle/>
        <a:p>
          <a:endParaRPr lang="en-US"/>
        </a:p>
      </dgm:t>
    </dgm:pt>
    <dgm:pt modelId="{61D8CA26-D8AF-4340-8C6C-5938930201AD}" type="pres">
      <dgm:prSet presAssocID="{B62D2409-D714-46F3-9E94-63364C22C9A0}" presName="linNode" presStyleCnt="0"/>
      <dgm:spPr/>
      <dgm:t>
        <a:bodyPr/>
        <a:lstStyle/>
        <a:p>
          <a:endParaRPr lang="en-US"/>
        </a:p>
      </dgm:t>
    </dgm:pt>
    <dgm:pt modelId="{7071E601-96A3-445D-BFDB-32FDA45FDACD}" type="pres">
      <dgm:prSet presAssocID="{B62D2409-D714-46F3-9E94-63364C22C9A0}" presName="parentText" presStyleLbl="node1" presStyleIdx="1" presStyleCnt="4" custScaleX="326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C05C2-76F8-4F0A-95F1-0AA2F846D74F}" type="pres">
      <dgm:prSet presAssocID="{B62D2409-D714-46F3-9E94-63364C22C9A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DEB9D-C89C-4B71-9E70-9CA3796DC68C}" type="pres">
      <dgm:prSet presAssocID="{8FDCD59C-EC90-47B4-81FC-2B9FE98BFB53}" presName="sp" presStyleCnt="0"/>
      <dgm:spPr/>
      <dgm:t>
        <a:bodyPr/>
        <a:lstStyle/>
        <a:p>
          <a:endParaRPr lang="en-US"/>
        </a:p>
      </dgm:t>
    </dgm:pt>
    <dgm:pt modelId="{1AAA1C7B-5ACE-41BF-9124-0416E404BBF2}" type="pres">
      <dgm:prSet presAssocID="{45374DD9-9024-40EA-B639-6FB16562942F}" presName="linNode" presStyleCnt="0"/>
      <dgm:spPr/>
      <dgm:t>
        <a:bodyPr/>
        <a:lstStyle/>
        <a:p>
          <a:endParaRPr lang="en-US"/>
        </a:p>
      </dgm:t>
    </dgm:pt>
    <dgm:pt modelId="{945DDD7D-8523-440F-99D8-2B77AD0BAE08}" type="pres">
      <dgm:prSet presAssocID="{45374DD9-9024-40EA-B639-6FB16562942F}" presName="parentText" presStyleLbl="node1" presStyleIdx="2" presStyleCnt="4" custScaleX="326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2FA9E-CDDF-4B4A-AD85-32F3CE48A59F}" type="pres">
      <dgm:prSet presAssocID="{45374DD9-9024-40EA-B639-6FB16562942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8FAAB-9CD8-43CA-A1F4-809E7CAE9597}" type="pres">
      <dgm:prSet presAssocID="{08F63528-7AF3-4F29-99DD-6142B6B08A71}" presName="sp" presStyleCnt="0"/>
      <dgm:spPr/>
      <dgm:t>
        <a:bodyPr/>
        <a:lstStyle/>
        <a:p>
          <a:endParaRPr lang="en-US"/>
        </a:p>
      </dgm:t>
    </dgm:pt>
    <dgm:pt modelId="{192B8E5D-2006-4DE8-809E-2A6FD27A23A6}" type="pres">
      <dgm:prSet presAssocID="{21D1924C-F6DA-43DA-9FA0-4B5A89EB1994}" presName="linNode" presStyleCnt="0"/>
      <dgm:spPr/>
      <dgm:t>
        <a:bodyPr/>
        <a:lstStyle/>
        <a:p>
          <a:endParaRPr lang="en-US"/>
        </a:p>
      </dgm:t>
    </dgm:pt>
    <dgm:pt modelId="{38FC0330-F9A0-4FFB-A1C3-B8D8F1502739}" type="pres">
      <dgm:prSet presAssocID="{21D1924C-F6DA-43DA-9FA0-4B5A89EB1994}" presName="parentText" presStyleLbl="node1" presStyleIdx="3" presStyleCnt="4" custScaleX="326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333BA-3729-49A8-9FFB-6AECC66589BE}" type="pres">
      <dgm:prSet presAssocID="{21D1924C-F6DA-43DA-9FA0-4B5A89EB199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24C2C3-96C8-4B68-B45E-057A41C6991E}" type="presOf" srcId="{D60EEE1A-ACC9-45F1-9AAF-A53D9E992F44}" destId="{3522FA9E-CDDF-4B4A-AD85-32F3CE48A59F}" srcOrd="0" destOrd="0" presId="urn:microsoft.com/office/officeart/2005/8/layout/vList5"/>
    <dgm:cxn modelId="{60896E0E-1551-4453-8066-BAA706939828}" type="presOf" srcId="{5CBE15B5-EDB5-4F14-BD89-02856827EFA4}" destId="{70FC05C2-76F8-4F0A-95F1-0AA2F846D74F}" srcOrd="0" destOrd="0" presId="urn:microsoft.com/office/officeart/2005/8/layout/vList5"/>
    <dgm:cxn modelId="{0C845022-D0B0-44EF-BD0A-8C518565031D}" type="presOf" srcId="{21D1924C-F6DA-43DA-9FA0-4B5A89EB1994}" destId="{38FC0330-F9A0-4FFB-A1C3-B8D8F1502739}" srcOrd="0" destOrd="0" presId="urn:microsoft.com/office/officeart/2005/8/layout/vList5"/>
    <dgm:cxn modelId="{2F96504D-7EFB-4584-BF24-4F5DE21DF31D}" srcId="{1DB4061A-50EE-422B-85DD-B7477D3C624B}" destId="{45374DD9-9024-40EA-B639-6FB16562942F}" srcOrd="2" destOrd="0" parTransId="{C67B775B-87C8-4AAA-BAE6-E027B56170BD}" sibTransId="{08F63528-7AF3-4F29-99DD-6142B6B08A71}"/>
    <dgm:cxn modelId="{AA2C9981-040A-4264-9878-83BD54549315}" srcId="{1DB4061A-50EE-422B-85DD-B7477D3C624B}" destId="{F2EBF9D6-D1BF-4E56-A5A3-62E542F13155}" srcOrd="0" destOrd="0" parTransId="{3A2EAD3E-FA5E-4CE5-9AB4-3633601FD141}" sibTransId="{0E08CEE7-3C96-46A0-9562-AFD83445D9B4}"/>
    <dgm:cxn modelId="{3E067D07-1333-4980-A03C-078CA3762F0F}" type="presOf" srcId="{45374DD9-9024-40EA-B639-6FB16562942F}" destId="{945DDD7D-8523-440F-99D8-2B77AD0BAE08}" srcOrd="0" destOrd="0" presId="urn:microsoft.com/office/officeart/2005/8/layout/vList5"/>
    <dgm:cxn modelId="{7DA4280D-3C74-4142-A72E-CD4DED0AE4AC}" srcId="{45374DD9-9024-40EA-B639-6FB16562942F}" destId="{D60EEE1A-ACC9-45F1-9AAF-A53D9E992F44}" srcOrd="0" destOrd="0" parTransId="{5D970F5D-D4DF-40DF-A89B-1794A2F5AFAE}" sibTransId="{7E021825-4907-4279-9E56-5C9AD886698E}"/>
    <dgm:cxn modelId="{63E231B3-3758-4824-B0F0-1F1FE0B711B1}" type="presOf" srcId="{B62D2409-D714-46F3-9E94-63364C22C9A0}" destId="{7071E601-96A3-445D-BFDB-32FDA45FDACD}" srcOrd="0" destOrd="0" presId="urn:microsoft.com/office/officeart/2005/8/layout/vList5"/>
    <dgm:cxn modelId="{2ED43C8E-152A-4780-8822-593FF69E312B}" srcId="{21D1924C-F6DA-43DA-9FA0-4B5A89EB1994}" destId="{65A14434-48DB-456E-B506-0CF2C1E5EACF}" srcOrd="0" destOrd="0" parTransId="{D946A960-196E-4E0D-B821-DEA64AD8AFC5}" sibTransId="{DA9CDCBF-56AD-439E-B04E-84E79287A8B1}"/>
    <dgm:cxn modelId="{0AF832A3-7AB2-4986-B7E6-836469C5497F}" type="presOf" srcId="{1DB4061A-50EE-422B-85DD-B7477D3C624B}" destId="{67B88AC7-5BCA-4DAE-9143-0EDE26AE1E95}" srcOrd="0" destOrd="0" presId="urn:microsoft.com/office/officeart/2005/8/layout/vList5"/>
    <dgm:cxn modelId="{C9F07D19-A526-47C9-B747-0C98CBAFB040}" type="presOf" srcId="{01BB2944-A115-4266-8C5D-FAE1C53CF273}" destId="{4F506FA5-EAF7-4A47-AF8C-4543EAA478FD}" srcOrd="0" destOrd="0" presId="urn:microsoft.com/office/officeart/2005/8/layout/vList5"/>
    <dgm:cxn modelId="{D4E39BB7-F7AB-44B8-B271-54DF86737040}" type="presOf" srcId="{65A14434-48DB-456E-B506-0CF2C1E5EACF}" destId="{63C333BA-3729-49A8-9FFB-6AECC66589BE}" srcOrd="0" destOrd="0" presId="urn:microsoft.com/office/officeart/2005/8/layout/vList5"/>
    <dgm:cxn modelId="{42F635C8-B0F4-4727-A854-1110CDF674D0}" srcId="{1DB4061A-50EE-422B-85DD-B7477D3C624B}" destId="{21D1924C-F6DA-43DA-9FA0-4B5A89EB1994}" srcOrd="3" destOrd="0" parTransId="{0C87DF57-FC86-448C-8003-F15802488962}" sibTransId="{5482ACEA-34CF-4EB6-871D-03A3783D2C2B}"/>
    <dgm:cxn modelId="{8F897F46-9788-4C94-ADA9-07A677B1C9D9}" type="presOf" srcId="{F2EBF9D6-D1BF-4E56-A5A3-62E542F13155}" destId="{1F09698C-AA9E-4B81-804F-7CEA0E1CD87D}" srcOrd="0" destOrd="0" presId="urn:microsoft.com/office/officeart/2005/8/layout/vList5"/>
    <dgm:cxn modelId="{8779E28C-FC74-4660-84C3-BAA398D8A4B8}" srcId="{F2EBF9D6-D1BF-4E56-A5A3-62E542F13155}" destId="{01BB2944-A115-4266-8C5D-FAE1C53CF273}" srcOrd="0" destOrd="0" parTransId="{810A47A8-432E-4FF1-8FDB-C3859994D0AF}" sibTransId="{66826CCD-9AEE-417A-AF16-C50A965BA03C}"/>
    <dgm:cxn modelId="{04924BC6-A02B-4423-9648-210DF37867A9}" srcId="{B62D2409-D714-46F3-9E94-63364C22C9A0}" destId="{5CBE15B5-EDB5-4F14-BD89-02856827EFA4}" srcOrd="0" destOrd="0" parTransId="{58801532-30D4-473E-9616-9B5C73709010}" sibTransId="{7A19E5DB-A548-4FFC-BA4B-EE278085A1D4}"/>
    <dgm:cxn modelId="{57120E06-6AAC-4B22-9EDB-DAD57A4EB0D6}" srcId="{1DB4061A-50EE-422B-85DD-B7477D3C624B}" destId="{B62D2409-D714-46F3-9E94-63364C22C9A0}" srcOrd="1" destOrd="0" parTransId="{2288A113-A5BA-467E-B149-0035D6AA03CE}" sibTransId="{8FDCD59C-EC90-47B4-81FC-2B9FE98BFB53}"/>
    <dgm:cxn modelId="{7330AC9E-2317-4933-B927-BDE099F8BDF0}" type="presParOf" srcId="{67B88AC7-5BCA-4DAE-9143-0EDE26AE1E95}" destId="{6AADE18F-F47F-4183-B6BB-4F45A429FED0}" srcOrd="0" destOrd="0" presId="urn:microsoft.com/office/officeart/2005/8/layout/vList5"/>
    <dgm:cxn modelId="{F82FD273-35C1-4B03-8010-D237EE2A7E0C}" type="presParOf" srcId="{6AADE18F-F47F-4183-B6BB-4F45A429FED0}" destId="{1F09698C-AA9E-4B81-804F-7CEA0E1CD87D}" srcOrd="0" destOrd="0" presId="urn:microsoft.com/office/officeart/2005/8/layout/vList5"/>
    <dgm:cxn modelId="{44B3AB92-99AA-4BE0-97F5-DF34546F61AE}" type="presParOf" srcId="{6AADE18F-F47F-4183-B6BB-4F45A429FED0}" destId="{4F506FA5-EAF7-4A47-AF8C-4543EAA478FD}" srcOrd="1" destOrd="0" presId="urn:microsoft.com/office/officeart/2005/8/layout/vList5"/>
    <dgm:cxn modelId="{35ED39C9-BB16-4D9C-80A6-EFA197C2668D}" type="presParOf" srcId="{67B88AC7-5BCA-4DAE-9143-0EDE26AE1E95}" destId="{DC458004-DBE3-4D03-8C18-4A5AFBAD6999}" srcOrd="1" destOrd="0" presId="urn:microsoft.com/office/officeart/2005/8/layout/vList5"/>
    <dgm:cxn modelId="{9937FD09-F5E2-4D03-841C-6F1554E58E3C}" type="presParOf" srcId="{67B88AC7-5BCA-4DAE-9143-0EDE26AE1E95}" destId="{61D8CA26-D8AF-4340-8C6C-5938930201AD}" srcOrd="2" destOrd="0" presId="urn:microsoft.com/office/officeart/2005/8/layout/vList5"/>
    <dgm:cxn modelId="{AE392FF4-29F8-4843-BA0A-841E98E13F65}" type="presParOf" srcId="{61D8CA26-D8AF-4340-8C6C-5938930201AD}" destId="{7071E601-96A3-445D-BFDB-32FDA45FDACD}" srcOrd="0" destOrd="0" presId="urn:microsoft.com/office/officeart/2005/8/layout/vList5"/>
    <dgm:cxn modelId="{CB618E14-9543-4235-8F4D-F18605AC26E8}" type="presParOf" srcId="{61D8CA26-D8AF-4340-8C6C-5938930201AD}" destId="{70FC05C2-76F8-4F0A-95F1-0AA2F846D74F}" srcOrd="1" destOrd="0" presId="urn:microsoft.com/office/officeart/2005/8/layout/vList5"/>
    <dgm:cxn modelId="{E6ABA843-4DEB-4A07-B031-705CF9DD168E}" type="presParOf" srcId="{67B88AC7-5BCA-4DAE-9143-0EDE26AE1E95}" destId="{7F8DEB9D-C89C-4B71-9E70-9CA3796DC68C}" srcOrd="3" destOrd="0" presId="urn:microsoft.com/office/officeart/2005/8/layout/vList5"/>
    <dgm:cxn modelId="{C5AE8C7B-D18E-4846-AAB4-766A2C78A290}" type="presParOf" srcId="{67B88AC7-5BCA-4DAE-9143-0EDE26AE1E95}" destId="{1AAA1C7B-5ACE-41BF-9124-0416E404BBF2}" srcOrd="4" destOrd="0" presId="urn:microsoft.com/office/officeart/2005/8/layout/vList5"/>
    <dgm:cxn modelId="{269D8C0A-A193-40B2-AB27-85F011488718}" type="presParOf" srcId="{1AAA1C7B-5ACE-41BF-9124-0416E404BBF2}" destId="{945DDD7D-8523-440F-99D8-2B77AD0BAE08}" srcOrd="0" destOrd="0" presId="urn:microsoft.com/office/officeart/2005/8/layout/vList5"/>
    <dgm:cxn modelId="{0B312036-3E60-481C-AFD4-89DF38F3C304}" type="presParOf" srcId="{1AAA1C7B-5ACE-41BF-9124-0416E404BBF2}" destId="{3522FA9E-CDDF-4B4A-AD85-32F3CE48A59F}" srcOrd="1" destOrd="0" presId="urn:microsoft.com/office/officeart/2005/8/layout/vList5"/>
    <dgm:cxn modelId="{0B20C732-273F-458F-96DE-8197B28512F5}" type="presParOf" srcId="{67B88AC7-5BCA-4DAE-9143-0EDE26AE1E95}" destId="{44A8FAAB-9CD8-43CA-A1F4-809E7CAE9597}" srcOrd="5" destOrd="0" presId="urn:microsoft.com/office/officeart/2005/8/layout/vList5"/>
    <dgm:cxn modelId="{E39170DB-CBC7-4107-BC71-E4F24DCDEC79}" type="presParOf" srcId="{67B88AC7-5BCA-4DAE-9143-0EDE26AE1E95}" destId="{192B8E5D-2006-4DE8-809E-2A6FD27A23A6}" srcOrd="6" destOrd="0" presId="urn:microsoft.com/office/officeart/2005/8/layout/vList5"/>
    <dgm:cxn modelId="{A5EFD30A-1C3E-4EB9-9C50-4A5478066069}" type="presParOf" srcId="{192B8E5D-2006-4DE8-809E-2A6FD27A23A6}" destId="{38FC0330-F9A0-4FFB-A1C3-B8D8F1502739}" srcOrd="0" destOrd="0" presId="urn:microsoft.com/office/officeart/2005/8/layout/vList5"/>
    <dgm:cxn modelId="{08D29D15-E81A-46B0-87B6-0954C53E6B19}" type="presParOf" srcId="{192B8E5D-2006-4DE8-809E-2A6FD27A23A6}" destId="{63C333BA-3729-49A8-9FFB-6AECC66589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B4061A-50EE-422B-85DD-B7477D3C624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EBF9D6-D1BF-4E56-A5A3-62E542F13155}">
      <dgm:prSet phldrT="[Text]"/>
      <dgm:spPr>
        <a:solidFill>
          <a:srgbClr val="7FA631"/>
        </a:solidFill>
      </dgm:spPr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3A2EAD3E-FA5E-4CE5-9AB4-3633601FD141}" type="parTrans" cxnId="{AA2C9981-040A-4264-9878-83BD54549315}">
      <dgm:prSet/>
      <dgm:spPr/>
      <dgm:t>
        <a:bodyPr/>
        <a:lstStyle/>
        <a:p>
          <a:endParaRPr lang="en-US"/>
        </a:p>
      </dgm:t>
    </dgm:pt>
    <dgm:pt modelId="{0E08CEE7-3C96-46A0-9562-AFD83445D9B4}" type="sibTrans" cxnId="{AA2C9981-040A-4264-9878-83BD54549315}">
      <dgm:prSet/>
      <dgm:spPr/>
      <dgm:t>
        <a:bodyPr/>
        <a:lstStyle/>
        <a:p>
          <a:endParaRPr lang="en-US"/>
        </a:p>
      </dgm:t>
    </dgm:pt>
    <dgm:pt modelId="{01BB2944-A115-4266-8C5D-FAE1C53CF273}">
      <dgm:prSet phldrT="[Text]"/>
      <dgm:spPr>
        <a:solidFill>
          <a:srgbClr val="DEE7D1">
            <a:alpha val="90000"/>
          </a:srgbClr>
        </a:solidFill>
      </dgm:spPr>
      <dgm:t>
        <a:bodyPr/>
        <a:lstStyle/>
        <a:p>
          <a:r>
            <a:rPr lang="en-US" dirty="0" smtClean="0"/>
            <a:t>Consistent</a:t>
          </a:r>
          <a:endParaRPr lang="en-US" dirty="0"/>
        </a:p>
      </dgm:t>
    </dgm:pt>
    <dgm:pt modelId="{810A47A8-432E-4FF1-8FDB-C3859994D0AF}" type="parTrans" cxnId="{8779E28C-FC74-4660-84C3-BAA398D8A4B8}">
      <dgm:prSet/>
      <dgm:spPr/>
      <dgm:t>
        <a:bodyPr/>
        <a:lstStyle/>
        <a:p>
          <a:endParaRPr lang="en-US"/>
        </a:p>
      </dgm:t>
    </dgm:pt>
    <dgm:pt modelId="{66826CCD-9AEE-417A-AF16-C50A965BA03C}" type="sibTrans" cxnId="{8779E28C-FC74-4660-84C3-BAA398D8A4B8}">
      <dgm:prSet/>
      <dgm:spPr/>
      <dgm:t>
        <a:bodyPr/>
        <a:lstStyle/>
        <a:p>
          <a:endParaRPr lang="en-US"/>
        </a:p>
      </dgm:t>
    </dgm:pt>
    <dgm:pt modelId="{B62D2409-D714-46F3-9E94-63364C22C9A0}">
      <dgm:prSet phldrT="[Text]"/>
      <dgm:spPr>
        <a:solidFill>
          <a:srgbClr val="62408B"/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2288A113-A5BA-467E-B149-0035D6AA03CE}" type="parTrans" cxnId="{57120E06-6AAC-4B22-9EDB-DAD57A4EB0D6}">
      <dgm:prSet/>
      <dgm:spPr/>
      <dgm:t>
        <a:bodyPr/>
        <a:lstStyle/>
        <a:p>
          <a:endParaRPr lang="en-US"/>
        </a:p>
      </dgm:t>
    </dgm:pt>
    <dgm:pt modelId="{8FDCD59C-EC90-47B4-81FC-2B9FE98BFB53}" type="sibTrans" cxnId="{57120E06-6AAC-4B22-9EDB-DAD57A4EB0D6}">
      <dgm:prSet/>
      <dgm:spPr/>
      <dgm:t>
        <a:bodyPr/>
        <a:lstStyle/>
        <a:p>
          <a:endParaRPr lang="en-US"/>
        </a:p>
      </dgm:t>
    </dgm:pt>
    <dgm:pt modelId="{5CBE15B5-EDB5-4F14-BD89-02856827EFA4}">
      <dgm:prSet phldrT="[Text]"/>
      <dgm:spPr>
        <a:solidFill>
          <a:srgbClr val="D8D3E0">
            <a:alpha val="90000"/>
          </a:srgbClr>
        </a:solidFill>
      </dgm:spPr>
      <dgm:t>
        <a:bodyPr/>
        <a:lstStyle/>
        <a:p>
          <a:r>
            <a:rPr lang="en-US" dirty="0" smtClean="0"/>
            <a:t>Inconsistent</a:t>
          </a:r>
          <a:endParaRPr lang="en-US" dirty="0"/>
        </a:p>
      </dgm:t>
    </dgm:pt>
    <dgm:pt modelId="{58801532-30D4-473E-9616-9B5C73709010}" type="parTrans" cxnId="{04924BC6-A02B-4423-9648-210DF37867A9}">
      <dgm:prSet/>
      <dgm:spPr/>
      <dgm:t>
        <a:bodyPr/>
        <a:lstStyle/>
        <a:p>
          <a:endParaRPr lang="en-US"/>
        </a:p>
      </dgm:t>
    </dgm:pt>
    <dgm:pt modelId="{7A19E5DB-A548-4FFC-BA4B-EE278085A1D4}" type="sibTrans" cxnId="{04924BC6-A02B-4423-9648-210DF37867A9}">
      <dgm:prSet/>
      <dgm:spPr/>
      <dgm:t>
        <a:bodyPr/>
        <a:lstStyle/>
        <a:p>
          <a:endParaRPr lang="en-US"/>
        </a:p>
      </dgm:t>
    </dgm:pt>
    <dgm:pt modelId="{D60EEE1A-ACC9-45F1-9AAF-A53D9E992F44}">
      <dgm:prSet phldrT="[Text]"/>
      <dgm:spPr>
        <a:solidFill>
          <a:srgbClr val="E8D0D0"/>
        </a:solidFill>
      </dgm:spPr>
      <dgm:t>
        <a:bodyPr/>
        <a:lstStyle/>
        <a:p>
          <a:r>
            <a:rPr lang="en-US" dirty="0" smtClean="0"/>
            <a:t>Needs Improvement</a:t>
          </a:r>
          <a:endParaRPr lang="en-US" dirty="0"/>
        </a:p>
      </dgm:t>
    </dgm:pt>
    <dgm:pt modelId="{7E021825-4907-4279-9E56-5C9AD886698E}" type="sibTrans" cxnId="{7DA4280D-3C74-4142-A72E-CD4DED0AE4AC}">
      <dgm:prSet/>
      <dgm:spPr/>
      <dgm:t>
        <a:bodyPr/>
        <a:lstStyle/>
        <a:p>
          <a:endParaRPr lang="en-US"/>
        </a:p>
      </dgm:t>
    </dgm:pt>
    <dgm:pt modelId="{5D970F5D-D4DF-40DF-A89B-1794A2F5AFAE}" type="parTrans" cxnId="{7DA4280D-3C74-4142-A72E-CD4DED0AE4AC}">
      <dgm:prSet/>
      <dgm:spPr/>
      <dgm:t>
        <a:bodyPr/>
        <a:lstStyle/>
        <a:p>
          <a:endParaRPr lang="en-US"/>
        </a:p>
      </dgm:t>
    </dgm:pt>
    <dgm:pt modelId="{45374DD9-9024-40EA-B639-6FB16562942F}">
      <dgm:prSet phldrT="[Text]"/>
      <dgm:spPr>
        <a:solidFill>
          <a:srgbClr val="D76562"/>
        </a:solidFill>
      </dgm:spPr>
      <dgm:t>
        <a:bodyPr/>
        <a:lstStyle/>
        <a:p>
          <a:r>
            <a:rPr lang="en-US" dirty="0" smtClean="0"/>
            <a:t>N</a:t>
          </a:r>
          <a:endParaRPr lang="en-US" dirty="0"/>
        </a:p>
      </dgm:t>
    </dgm:pt>
    <dgm:pt modelId="{08F63528-7AF3-4F29-99DD-6142B6B08A71}" type="sibTrans" cxnId="{2F96504D-7EFB-4584-BF24-4F5DE21DF31D}">
      <dgm:prSet/>
      <dgm:spPr/>
      <dgm:t>
        <a:bodyPr/>
        <a:lstStyle/>
        <a:p>
          <a:endParaRPr lang="en-US"/>
        </a:p>
      </dgm:t>
    </dgm:pt>
    <dgm:pt modelId="{C67B775B-87C8-4AAA-BAE6-E027B56170BD}" type="parTrans" cxnId="{2F96504D-7EFB-4584-BF24-4F5DE21DF31D}">
      <dgm:prSet/>
      <dgm:spPr/>
      <dgm:t>
        <a:bodyPr/>
        <a:lstStyle/>
        <a:p>
          <a:endParaRPr lang="en-US"/>
        </a:p>
      </dgm:t>
    </dgm:pt>
    <dgm:pt modelId="{67B88AC7-5BCA-4DAE-9143-0EDE26AE1E95}" type="pres">
      <dgm:prSet presAssocID="{1DB4061A-50EE-422B-85DD-B7477D3C62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DE18F-F47F-4183-B6BB-4F45A429FED0}" type="pres">
      <dgm:prSet presAssocID="{F2EBF9D6-D1BF-4E56-A5A3-62E542F13155}" presName="linNode" presStyleCnt="0"/>
      <dgm:spPr/>
      <dgm:t>
        <a:bodyPr/>
        <a:lstStyle/>
        <a:p>
          <a:endParaRPr lang="en-US"/>
        </a:p>
      </dgm:t>
    </dgm:pt>
    <dgm:pt modelId="{1F09698C-AA9E-4B81-804F-7CEA0E1CD87D}" type="pres">
      <dgm:prSet presAssocID="{F2EBF9D6-D1BF-4E56-A5A3-62E542F13155}" presName="parentText" presStyleLbl="node1" presStyleIdx="0" presStyleCnt="3" custScaleX="326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06FA5-EAF7-4A47-AF8C-4543EAA478FD}" type="pres">
      <dgm:prSet presAssocID="{F2EBF9D6-D1BF-4E56-A5A3-62E542F1315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58004-DBE3-4D03-8C18-4A5AFBAD6999}" type="pres">
      <dgm:prSet presAssocID="{0E08CEE7-3C96-46A0-9562-AFD83445D9B4}" presName="sp" presStyleCnt="0"/>
      <dgm:spPr/>
      <dgm:t>
        <a:bodyPr/>
        <a:lstStyle/>
        <a:p>
          <a:endParaRPr lang="en-US"/>
        </a:p>
      </dgm:t>
    </dgm:pt>
    <dgm:pt modelId="{61D8CA26-D8AF-4340-8C6C-5938930201AD}" type="pres">
      <dgm:prSet presAssocID="{B62D2409-D714-46F3-9E94-63364C22C9A0}" presName="linNode" presStyleCnt="0"/>
      <dgm:spPr/>
      <dgm:t>
        <a:bodyPr/>
        <a:lstStyle/>
        <a:p>
          <a:endParaRPr lang="en-US"/>
        </a:p>
      </dgm:t>
    </dgm:pt>
    <dgm:pt modelId="{7071E601-96A3-445D-BFDB-32FDA45FDACD}" type="pres">
      <dgm:prSet presAssocID="{B62D2409-D714-46F3-9E94-63364C22C9A0}" presName="parentText" presStyleLbl="node1" presStyleIdx="1" presStyleCnt="3" custScaleX="326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C05C2-76F8-4F0A-95F1-0AA2F846D74F}" type="pres">
      <dgm:prSet presAssocID="{B62D2409-D714-46F3-9E94-63364C22C9A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DEB9D-C89C-4B71-9E70-9CA3796DC68C}" type="pres">
      <dgm:prSet presAssocID="{8FDCD59C-EC90-47B4-81FC-2B9FE98BFB53}" presName="sp" presStyleCnt="0"/>
      <dgm:spPr/>
      <dgm:t>
        <a:bodyPr/>
        <a:lstStyle/>
        <a:p>
          <a:endParaRPr lang="en-US"/>
        </a:p>
      </dgm:t>
    </dgm:pt>
    <dgm:pt modelId="{1AAA1C7B-5ACE-41BF-9124-0416E404BBF2}" type="pres">
      <dgm:prSet presAssocID="{45374DD9-9024-40EA-B639-6FB16562942F}" presName="linNode" presStyleCnt="0"/>
      <dgm:spPr/>
      <dgm:t>
        <a:bodyPr/>
        <a:lstStyle/>
        <a:p>
          <a:endParaRPr lang="en-US"/>
        </a:p>
      </dgm:t>
    </dgm:pt>
    <dgm:pt modelId="{945DDD7D-8523-440F-99D8-2B77AD0BAE08}" type="pres">
      <dgm:prSet presAssocID="{45374DD9-9024-40EA-B639-6FB16562942F}" presName="parentText" presStyleLbl="node1" presStyleIdx="2" presStyleCnt="3" custScaleX="326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2FA9E-CDDF-4B4A-AD85-32F3CE48A59F}" type="pres">
      <dgm:prSet presAssocID="{45374DD9-9024-40EA-B639-6FB16562942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A50A5-A6EA-4595-94A4-4A29C5DF5885}" type="presOf" srcId="{D60EEE1A-ACC9-45F1-9AAF-A53D9E992F44}" destId="{3522FA9E-CDDF-4B4A-AD85-32F3CE48A59F}" srcOrd="0" destOrd="0" presId="urn:microsoft.com/office/officeart/2005/8/layout/vList5"/>
    <dgm:cxn modelId="{C7C49F62-3BFF-4377-9C1E-BE363451241F}" type="presOf" srcId="{F2EBF9D6-D1BF-4E56-A5A3-62E542F13155}" destId="{1F09698C-AA9E-4B81-804F-7CEA0E1CD87D}" srcOrd="0" destOrd="0" presId="urn:microsoft.com/office/officeart/2005/8/layout/vList5"/>
    <dgm:cxn modelId="{500FED1E-8282-4178-AA45-589F6FEE92E5}" type="presOf" srcId="{01BB2944-A115-4266-8C5D-FAE1C53CF273}" destId="{4F506FA5-EAF7-4A47-AF8C-4543EAA478FD}" srcOrd="0" destOrd="0" presId="urn:microsoft.com/office/officeart/2005/8/layout/vList5"/>
    <dgm:cxn modelId="{AE0DB5A2-2DE3-4261-AF3D-608B62B1CE8A}" type="presOf" srcId="{45374DD9-9024-40EA-B639-6FB16562942F}" destId="{945DDD7D-8523-440F-99D8-2B77AD0BAE08}" srcOrd="0" destOrd="0" presId="urn:microsoft.com/office/officeart/2005/8/layout/vList5"/>
    <dgm:cxn modelId="{40D5B577-376F-4A2F-A5C1-3EA65F715434}" type="presOf" srcId="{B62D2409-D714-46F3-9E94-63364C22C9A0}" destId="{7071E601-96A3-445D-BFDB-32FDA45FDACD}" srcOrd="0" destOrd="0" presId="urn:microsoft.com/office/officeart/2005/8/layout/vList5"/>
    <dgm:cxn modelId="{2F96504D-7EFB-4584-BF24-4F5DE21DF31D}" srcId="{1DB4061A-50EE-422B-85DD-B7477D3C624B}" destId="{45374DD9-9024-40EA-B639-6FB16562942F}" srcOrd="2" destOrd="0" parTransId="{C67B775B-87C8-4AAA-BAE6-E027B56170BD}" sibTransId="{08F63528-7AF3-4F29-99DD-6142B6B08A71}"/>
    <dgm:cxn modelId="{AA2C9981-040A-4264-9878-83BD54549315}" srcId="{1DB4061A-50EE-422B-85DD-B7477D3C624B}" destId="{F2EBF9D6-D1BF-4E56-A5A3-62E542F13155}" srcOrd="0" destOrd="0" parTransId="{3A2EAD3E-FA5E-4CE5-9AB4-3633601FD141}" sibTransId="{0E08CEE7-3C96-46A0-9562-AFD83445D9B4}"/>
    <dgm:cxn modelId="{7DA4280D-3C74-4142-A72E-CD4DED0AE4AC}" srcId="{45374DD9-9024-40EA-B639-6FB16562942F}" destId="{D60EEE1A-ACC9-45F1-9AAF-A53D9E992F44}" srcOrd="0" destOrd="0" parTransId="{5D970F5D-D4DF-40DF-A89B-1794A2F5AFAE}" sibTransId="{7E021825-4907-4279-9E56-5C9AD886698E}"/>
    <dgm:cxn modelId="{966C357E-5F23-4B12-8B85-A5D9E3BBB8C2}" type="presOf" srcId="{5CBE15B5-EDB5-4F14-BD89-02856827EFA4}" destId="{70FC05C2-76F8-4F0A-95F1-0AA2F846D74F}" srcOrd="0" destOrd="0" presId="urn:microsoft.com/office/officeart/2005/8/layout/vList5"/>
    <dgm:cxn modelId="{7E2A8E7C-BDD4-482C-8AF2-402070FC8FE4}" type="presOf" srcId="{1DB4061A-50EE-422B-85DD-B7477D3C624B}" destId="{67B88AC7-5BCA-4DAE-9143-0EDE26AE1E95}" srcOrd="0" destOrd="0" presId="urn:microsoft.com/office/officeart/2005/8/layout/vList5"/>
    <dgm:cxn modelId="{8779E28C-FC74-4660-84C3-BAA398D8A4B8}" srcId="{F2EBF9D6-D1BF-4E56-A5A3-62E542F13155}" destId="{01BB2944-A115-4266-8C5D-FAE1C53CF273}" srcOrd="0" destOrd="0" parTransId="{810A47A8-432E-4FF1-8FDB-C3859994D0AF}" sibTransId="{66826CCD-9AEE-417A-AF16-C50A965BA03C}"/>
    <dgm:cxn modelId="{04924BC6-A02B-4423-9648-210DF37867A9}" srcId="{B62D2409-D714-46F3-9E94-63364C22C9A0}" destId="{5CBE15B5-EDB5-4F14-BD89-02856827EFA4}" srcOrd="0" destOrd="0" parTransId="{58801532-30D4-473E-9616-9B5C73709010}" sibTransId="{7A19E5DB-A548-4FFC-BA4B-EE278085A1D4}"/>
    <dgm:cxn modelId="{57120E06-6AAC-4B22-9EDB-DAD57A4EB0D6}" srcId="{1DB4061A-50EE-422B-85DD-B7477D3C624B}" destId="{B62D2409-D714-46F3-9E94-63364C22C9A0}" srcOrd="1" destOrd="0" parTransId="{2288A113-A5BA-467E-B149-0035D6AA03CE}" sibTransId="{8FDCD59C-EC90-47B4-81FC-2B9FE98BFB53}"/>
    <dgm:cxn modelId="{B579A176-99C9-4E64-8A0C-C8ED36EA54CE}" type="presParOf" srcId="{67B88AC7-5BCA-4DAE-9143-0EDE26AE1E95}" destId="{6AADE18F-F47F-4183-B6BB-4F45A429FED0}" srcOrd="0" destOrd="0" presId="urn:microsoft.com/office/officeart/2005/8/layout/vList5"/>
    <dgm:cxn modelId="{1C40D21B-2B33-4704-BC09-A9B660F09B97}" type="presParOf" srcId="{6AADE18F-F47F-4183-B6BB-4F45A429FED0}" destId="{1F09698C-AA9E-4B81-804F-7CEA0E1CD87D}" srcOrd="0" destOrd="0" presId="urn:microsoft.com/office/officeart/2005/8/layout/vList5"/>
    <dgm:cxn modelId="{FC8C3A84-4FE1-49FF-A105-50211E68B827}" type="presParOf" srcId="{6AADE18F-F47F-4183-B6BB-4F45A429FED0}" destId="{4F506FA5-EAF7-4A47-AF8C-4543EAA478FD}" srcOrd="1" destOrd="0" presId="urn:microsoft.com/office/officeart/2005/8/layout/vList5"/>
    <dgm:cxn modelId="{17582997-E79A-4419-851B-4D279E21F0D6}" type="presParOf" srcId="{67B88AC7-5BCA-4DAE-9143-0EDE26AE1E95}" destId="{DC458004-DBE3-4D03-8C18-4A5AFBAD6999}" srcOrd="1" destOrd="0" presId="urn:microsoft.com/office/officeart/2005/8/layout/vList5"/>
    <dgm:cxn modelId="{44F1C4F8-7EFF-4CC8-A461-A443F2466C70}" type="presParOf" srcId="{67B88AC7-5BCA-4DAE-9143-0EDE26AE1E95}" destId="{61D8CA26-D8AF-4340-8C6C-5938930201AD}" srcOrd="2" destOrd="0" presId="urn:microsoft.com/office/officeart/2005/8/layout/vList5"/>
    <dgm:cxn modelId="{987D0BC2-4AE6-4010-9E94-0EE1BF362731}" type="presParOf" srcId="{61D8CA26-D8AF-4340-8C6C-5938930201AD}" destId="{7071E601-96A3-445D-BFDB-32FDA45FDACD}" srcOrd="0" destOrd="0" presId="urn:microsoft.com/office/officeart/2005/8/layout/vList5"/>
    <dgm:cxn modelId="{7F728DC8-5ECC-4FD3-9A72-FD5631DA9966}" type="presParOf" srcId="{61D8CA26-D8AF-4340-8C6C-5938930201AD}" destId="{70FC05C2-76F8-4F0A-95F1-0AA2F846D74F}" srcOrd="1" destOrd="0" presId="urn:microsoft.com/office/officeart/2005/8/layout/vList5"/>
    <dgm:cxn modelId="{8D1E5F79-FF94-4496-B71A-8159CEDD3C67}" type="presParOf" srcId="{67B88AC7-5BCA-4DAE-9143-0EDE26AE1E95}" destId="{7F8DEB9D-C89C-4B71-9E70-9CA3796DC68C}" srcOrd="3" destOrd="0" presId="urn:microsoft.com/office/officeart/2005/8/layout/vList5"/>
    <dgm:cxn modelId="{00A5DB96-97E6-420D-ABFE-6615B4CA9117}" type="presParOf" srcId="{67B88AC7-5BCA-4DAE-9143-0EDE26AE1E95}" destId="{1AAA1C7B-5ACE-41BF-9124-0416E404BBF2}" srcOrd="4" destOrd="0" presId="urn:microsoft.com/office/officeart/2005/8/layout/vList5"/>
    <dgm:cxn modelId="{7105B760-7CC0-45DD-B442-9A96927687F0}" type="presParOf" srcId="{1AAA1C7B-5ACE-41BF-9124-0416E404BBF2}" destId="{945DDD7D-8523-440F-99D8-2B77AD0BAE08}" srcOrd="0" destOrd="0" presId="urn:microsoft.com/office/officeart/2005/8/layout/vList5"/>
    <dgm:cxn modelId="{9E8DAE74-B28B-44F6-AE7B-223B9AEFF265}" type="presParOf" srcId="{1AAA1C7B-5ACE-41BF-9124-0416E404BBF2}" destId="{3522FA9E-CDDF-4B4A-AD85-32F3CE48A5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16C3D-97E3-40B7-931F-22591C5F3A3C}">
      <dsp:nvSpPr>
        <dsp:cNvPr id="0" name=""/>
        <dsp:cNvSpPr/>
      </dsp:nvSpPr>
      <dsp:spPr>
        <a:xfrm rot="10800000">
          <a:off x="1680612" y="1198"/>
          <a:ext cx="5776722" cy="90229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8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0" u="none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The PE Teacher</a:t>
          </a:r>
          <a:endParaRPr lang="en-US" sz="3900" b="0" u="none" kern="1200" dirty="0">
            <a:solidFill>
              <a:schemeClr val="bg1"/>
            </a:solidFill>
          </a:endParaRPr>
        </a:p>
      </dsp:txBody>
      <dsp:txXfrm rot="10800000">
        <a:off x="1906185" y="1198"/>
        <a:ext cx="5551149" cy="902294"/>
      </dsp:txXfrm>
    </dsp:sp>
    <dsp:sp modelId="{2ACA47F7-36B7-44E7-BA5F-D993DAD040C2}">
      <dsp:nvSpPr>
        <dsp:cNvPr id="0" name=""/>
        <dsp:cNvSpPr/>
      </dsp:nvSpPr>
      <dsp:spPr>
        <a:xfrm>
          <a:off x="1229465" y="1198"/>
          <a:ext cx="902294" cy="9022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881CCE2-4602-4320-89EA-521CB262572D}">
      <dsp:nvSpPr>
        <dsp:cNvPr id="0" name=""/>
        <dsp:cNvSpPr/>
      </dsp:nvSpPr>
      <dsp:spPr>
        <a:xfrm rot="10800000">
          <a:off x="1661838" y="1257857"/>
          <a:ext cx="5776722" cy="90229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8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0" kern="1200" dirty="0" smtClean="0">
              <a:hlinkClick xmlns:r="http://schemas.openxmlformats.org/officeDocument/2006/relationships" r:id="" action="ppaction://hlinksldjump"/>
            </a:rPr>
            <a:t>Learning Environment</a:t>
          </a:r>
          <a:endParaRPr lang="en-US" sz="3900" b="0" kern="1200" dirty="0"/>
        </a:p>
      </dsp:txBody>
      <dsp:txXfrm rot="10800000">
        <a:off x="1887411" y="1257857"/>
        <a:ext cx="5551149" cy="902294"/>
      </dsp:txXfrm>
    </dsp:sp>
    <dsp:sp modelId="{CF485B4D-26B5-4D4B-91D6-7C7B0CCF6460}">
      <dsp:nvSpPr>
        <dsp:cNvPr id="0" name=""/>
        <dsp:cNvSpPr/>
      </dsp:nvSpPr>
      <dsp:spPr>
        <a:xfrm>
          <a:off x="1229465" y="1172834"/>
          <a:ext cx="902294" cy="9022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D4B8D56-B0A6-45B1-B32C-63F322BEF179}">
      <dsp:nvSpPr>
        <dsp:cNvPr id="0" name=""/>
        <dsp:cNvSpPr/>
      </dsp:nvSpPr>
      <dsp:spPr>
        <a:xfrm rot="10800000">
          <a:off x="1680612" y="2344470"/>
          <a:ext cx="5776722" cy="90229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8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0" kern="1200" dirty="0" smtClean="0">
              <a:hlinkClick xmlns:r="http://schemas.openxmlformats.org/officeDocument/2006/relationships" r:id="" action="ppaction://hlinksldjump"/>
            </a:rPr>
            <a:t>Curriculum Overview</a:t>
          </a:r>
          <a:endParaRPr lang="en-US" sz="3900" b="0" kern="1200" dirty="0"/>
        </a:p>
      </dsp:txBody>
      <dsp:txXfrm rot="10800000">
        <a:off x="1906185" y="2344470"/>
        <a:ext cx="5551149" cy="902294"/>
      </dsp:txXfrm>
    </dsp:sp>
    <dsp:sp modelId="{44BD2123-F8F0-457D-8E96-34A0FB5132FA}">
      <dsp:nvSpPr>
        <dsp:cNvPr id="0" name=""/>
        <dsp:cNvSpPr/>
      </dsp:nvSpPr>
      <dsp:spPr>
        <a:xfrm>
          <a:off x="1229465" y="2344470"/>
          <a:ext cx="902294" cy="90229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68C41A-607C-4858-8DAB-FB9AC40FF756}">
      <dsp:nvSpPr>
        <dsp:cNvPr id="0" name=""/>
        <dsp:cNvSpPr/>
      </dsp:nvSpPr>
      <dsp:spPr>
        <a:xfrm rot="10800000">
          <a:off x="1680612" y="3516107"/>
          <a:ext cx="5776722" cy="902294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87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0" kern="1200" dirty="0" smtClean="0">
              <a:hlinkClick xmlns:r="http://schemas.openxmlformats.org/officeDocument/2006/relationships" r:id="" action="ppaction://hlinksldjump"/>
            </a:rPr>
            <a:t>Community Outreach</a:t>
          </a:r>
          <a:endParaRPr lang="en-US" sz="3900" b="0" kern="1200" dirty="0"/>
        </a:p>
      </dsp:txBody>
      <dsp:txXfrm rot="10800000">
        <a:off x="1906185" y="3516107"/>
        <a:ext cx="5551149" cy="902294"/>
      </dsp:txXfrm>
    </dsp:sp>
    <dsp:sp modelId="{89FE20F4-2D0B-46E2-8077-3C6035F496EF}">
      <dsp:nvSpPr>
        <dsp:cNvPr id="0" name=""/>
        <dsp:cNvSpPr/>
      </dsp:nvSpPr>
      <dsp:spPr>
        <a:xfrm>
          <a:off x="1229465" y="3516107"/>
          <a:ext cx="902294" cy="90229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90C1A-595D-4BEB-AB7E-3F4464D3FA4E}">
      <dsp:nvSpPr>
        <dsp:cNvPr id="0" name=""/>
        <dsp:cNvSpPr/>
      </dsp:nvSpPr>
      <dsp:spPr>
        <a:xfrm>
          <a:off x="2476" y="334958"/>
          <a:ext cx="2414587" cy="6912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Preparation</a:t>
          </a:r>
          <a:endParaRPr lang="en-US" sz="2400" b="1" kern="1200" dirty="0"/>
        </a:p>
      </dsp:txBody>
      <dsp:txXfrm>
        <a:off x="2476" y="334958"/>
        <a:ext cx="2414587" cy="691200"/>
      </dsp:txXfrm>
    </dsp:sp>
    <dsp:sp modelId="{7838F28B-DF22-4187-AE95-AA7DD7E67FDB}">
      <dsp:nvSpPr>
        <dsp:cNvPr id="0" name=""/>
        <dsp:cNvSpPr/>
      </dsp:nvSpPr>
      <dsp:spPr>
        <a:xfrm>
          <a:off x="2476" y="1026158"/>
          <a:ext cx="2414587" cy="244888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Wear sneakers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No jewelry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Dress appropriately</a:t>
          </a:r>
          <a:endParaRPr lang="en-US" sz="2400" kern="1200" dirty="0"/>
        </a:p>
      </dsp:txBody>
      <dsp:txXfrm>
        <a:off x="2476" y="1026158"/>
        <a:ext cx="2414587" cy="2448883"/>
      </dsp:txXfrm>
    </dsp:sp>
    <dsp:sp modelId="{1461D0BE-5ACC-43C4-815C-BD7A35850F36}">
      <dsp:nvSpPr>
        <dsp:cNvPr id="0" name=""/>
        <dsp:cNvSpPr/>
      </dsp:nvSpPr>
      <dsp:spPr>
        <a:xfrm>
          <a:off x="2755106" y="334958"/>
          <a:ext cx="2414587" cy="691200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8000"/>
                <a:satMod val="150000"/>
              </a:schemeClr>
            </a:gs>
            <a:gs pos="72000">
              <a:schemeClr val="accent5">
                <a:hueOff val="-4966938"/>
                <a:satOff val="19906"/>
                <a:lumOff val="4314"/>
                <a:alphaOff val="0"/>
                <a:tint val="90000"/>
                <a:satMod val="13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Participation</a:t>
          </a:r>
          <a:endParaRPr lang="en-US" sz="2400" b="1" kern="1200" dirty="0"/>
        </a:p>
      </dsp:txBody>
      <dsp:txXfrm>
        <a:off x="2755106" y="334958"/>
        <a:ext cx="2414587" cy="691200"/>
      </dsp:txXfrm>
    </dsp:sp>
    <dsp:sp modelId="{B46CC679-719A-4205-A648-06F4EE973896}">
      <dsp:nvSpPr>
        <dsp:cNvPr id="0" name=""/>
        <dsp:cNvSpPr/>
      </dsp:nvSpPr>
      <dsp:spPr>
        <a:xfrm>
          <a:off x="2755106" y="1026158"/>
          <a:ext cx="2414587" cy="2448883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Max effort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Proper use of equipment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Control body and voice</a:t>
          </a:r>
          <a:endParaRPr lang="en-US" sz="2400" kern="1200" dirty="0"/>
        </a:p>
      </dsp:txBody>
      <dsp:txXfrm>
        <a:off x="2755106" y="1026158"/>
        <a:ext cx="2414587" cy="2448883"/>
      </dsp:txXfrm>
    </dsp:sp>
    <dsp:sp modelId="{65AC59A0-263C-45E5-ADC9-4E2FD301DEA0}">
      <dsp:nvSpPr>
        <dsp:cNvPr id="0" name=""/>
        <dsp:cNvSpPr/>
      </dsp:nvSpPr>
      <dsp:spPr>
        <a:xfrm>
          <a:off x="5507735" y="334958"/>
          <a:ext cx="2414587" cy="69120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8000"/>
                <a:satMod val="150000"/>
              </a:schemeClr>
            </a:gs>
            <a:gs pos="72000">
              <a:schemeClr val="accent5">
                <a:hueOff val="-9933876"/>
                <a:satOff val="39811"/>
                <a:lumOff val="8628"/>
                <a:alphaOff val="0"/>
                <a:tint val="90000"/>
                <a:satMod val="13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Behavior</a:t>
          </a:r>
          <a:endParaRPr lang="en-US" sz="2400" b="1" kern="1200" dirty="0"/>
        </a:p>
      </dsp:txBody>
      <dsp:txXfrm>
        <a:off x="5507735" y="334958"/>
        <a:ext cx="2414587" cy="691200"/>
      </dsp:txXfrm>
    </dsp:sp>
    <dsp:sp modelId="{4F52E81F-FCF9-4330-9777-C8BD2C57A6FC}">
      <dsp:nvSpPr>
        <dsp:cNvPr id="0" name=""/>
        <dsp:cNvSpPr/>
      </dsp:nvSpPr>
      <dsp:spPr>
        <a:xfrm>
          <a:off x="5507735" y="1026158"/>
          <a:ext cx="2414587" cy="2448883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Listen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Follow directions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Respect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Responsibility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Cooperation</a:t>
          </a:r>
          <a:endParaRPr lang="en-US" sz="2400" kern="1200" dirty="0"/>
        </a:p>
      </dsp:txBody>
      <dsp:txXfrm>
        <a:off x="5507735" y="1026158"/>
        <a:ext cx="2414587" cy="2448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06FA5-EAF7-4A47-AF8C-4543EAA478FD}">
      <dsp:nvSpPr>
        <dsp:cNvPr id="0" name=""/>
        <dsp:cNvSpPr/>
      </dsp:nvSpPr>
      <dsp:spPr>
        <a:xfrm rot="5400000">
          <a:off x="2336966" y="-1202086"/>
          <a:ext cx="399145" cy="2905179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Exceeding Grade Level Standards</a:t>
          </a:r>
          <a:endParaRPr lang="en-US" sz="1300" kern="1200" dirty="0"/>
        </a:p>
      </dsp:txBody>
      <dsp:txXfrm rot="-5400000">
        <a:off x="1083950" y="70415"/>
        <a:ext cx="2885694" cy="360175"/>
      </dsp:txXfrm>
    </dsp:sp>
    <dsp:sp modelId="{1F09698C-AA9E-4B81-804F-7CEA0E1CD87D}">
      <dsp:nvSpPr>
        <dsp:cNvPr id="0" name=""/>
        <dsp:cNvSpPr/>
      </dsp:nvSpPr>
      <dsp:spPr>
        <a:xfrm>
          <a:off x="550214" y="1037"/>
          <a:ext cx="533734" cy="498931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</a:t>
          </a:r>
          <a:endParaRPr lang="en-US" sz="2600" kern="1200" dirty="0"/>
        </a:p>
      </dsp:txBody>
      <dsp:txXfrm>
        <a:off x="574570" y="25393"/>
        <a:ext cx="485022" cy="450219"/>
      </dsp:txXfrm>
    </dsp:sp>
    <dsp:sp modelId="{70FC05C2-76F8-4F0A-95F1-0AA2F846D74F}">
      <dsp:nvSpPr>
        <dsp:cNvPr id="0" name=""/>
        <dsp:cNvSpPr/>
      </dsp:nvSpPr>
      <dsp:spPr>
        <a:xfrm rot="5400000">
          <a:off x="2336949" y="-678208"/>
          <a:ext cx="399145" cy="2905179"/>
        </a:xfrm>
        <a:prstGeom prst="round2SameRect">
          <a:avLst/>
        </a:prstGeom>
        <a:solidFill>
          <a:srgbClr val="DEE7D1">
            <a:alpha val="89804"/>
          </a:srgb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Meeting Grade Level Standards</a:t>
          </a:r>
          <a:endParaRPr lang="en-US" sz="1300" kern="1200" dirty="0"/>
        </a:p>
      </dsp:txBody>
      <dsp:txXfrm rot="-5400000">
        <a:off x="1083933" y="594293"/>
        <a:ext cx="2885694" cy="360175"/>
      </dsp:txXfrm>
    </dsp:sp>
    <dsp:sp modelId="{7071E601-96A3-445D-BFDB-32FDA45FDACD}">
      <dsp:nvSpPr>
        <dsp:cNvPr id="0" name=""/>
        <dsp:cNvSpPr/>
      </dsp:nvSpPr>
      <dsp:spPr>
        <a:xfrm>
          <a:off x="550214" y="524915"/>
          <a:ext cx="533717" cy="498931"/>
        </a:xfrm>
        <a:prstGeom prst="roundRect">
          <a:avLst/>
        </a:prstGeom>
        <a:solidFill>
          <a:srgbClr val="7FA631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</a:t>
          </a:r>
          <a:endParaRPr lang="en-US" sz="2600" kern="1200" dirty="0"/>
        </a:p>
      </dsp:txBody>
      <dsp:txXfrm>
        <a:off x="574570" y="549271"/>
        <a:ext cx="485005" cy="450219"/>
      </dsp:txXfrm>
    </dsp:sp>
    <dsp:sp modelId="{3522FA9E-CDDF-4B4A-AD85-32F3CE48A59F}">
      <dsp:nvSpPr>
        <dsp:cNvPr id="0" name=""/>
        <dsp:cNvSpPr/>
      </dsp:nvSpPr>
      <dsp:spPr>
        <a:xfrm rot="5400000">
          <a:off x="2336949" y="-154330"/>
          <a:ext cx="399145" cy="2905179"/>
        </a:xfrm>
        <a:prstGeom prst="round2SameRect">
          <a:avLst/>
        </a:prstGeom>
        <a:solidFill>
          <a:srgbClr val="D8D3E0">
            <a:alpha val="89804"/>
          </a:srgb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Approaching Grade Level Standards</a:t>
          </a:r>
          <a:endParaRPr lang="en-US" sz="1300" kern="1200" dirty="0"/>
        </a:p>
      </dsp:txBody>
      <dsp:txXfrm rot="-5400000">
        <a:off x="1083933" y="1118171"/>
        <a:ext cx="2885694" cy="360175"/>
      </dsp:txXfrm>
    </dsp:sp>
    <dsp:sp modelId="{945DDD7D-8523-440F-99D8-2B77AD0BAE08}">
      <dsp:nvSpPr>
        <dsp:cNvPr id="0" name=""/>
        <dsp:cNvSpPr/>
      </dsp:nvSpPr>
      <dsp:spPr>
        <a:xfrm>
          <a:off x="550214" y="1048793"/>
          <a:ext cx="533717" cy="498931"/>
        </a:xfrm>
        <a:prstGeom prst="roundRect">
          <a:avLst/>
        </a:prstGeom>
        <a:solidFill>
          <a:srgbClr val="62408B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</a:t>
          </a:r>
          <a:endParaRPr lang="en-US" sz="2600" kern="1200" dirty="0"/>
        </a:p>
      </dsp:txBody>
      <dsp:txXfrm>
        <a:off x="574570" y="1073149"/>
        <a:ext cx="485005" cy="450219"/>
      </dsp:txXfrm>
    </dsp:sp>
    <dsp:sp modelId="{63C333BA-3729-49A8-9FFB-6AECC66589BE}">
      <dsp:nvSpPr>
        <dsp:cNvPr id="0" name=""/>
        <dsp:cNvSpPr/>
      </dsp:nvSpPr>
      <dsp:spPr>
        <a:xfrm rot="5400000">
          <a:off x="2336949" y="369547"/>
          <a:ext cx="399145" cy="2905179"/>
        </a:xfrm>
        <a:prstGeom prst="round2SameRect">
          <a:avLst/>
        </a:prstGeom>
        <a:solidFill>
          <a:srgbClr val="E8D0D0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Not Meeting Grade Level Standards</a:t>
          </a:r>
          <a:endParaRPr lang="en-US" sz="1300" kern="1200" dirty="0"/>
        </a:p>
      </dsp:txBody>
      <dsp:txXfrm rot="-5400000">
        <a:off x="1083933" y="1642049"/>
        <a:ext cx="2885694" cy="360175"/>
      </dsp:txXfrm>
    </dsp:sp>
    <dsp:sp modelId="{38FC0330-F9A0-4FFB-A1C3-B8D8F1502739}">
      <dsp:nvSpPr>
        <dsp:cNvPr id="0" name=""/>
        <dsp:cNvSpPr/>
      </dsp:nvSpPr>
      <dsp:spPr>
        <a:xfrm>
          <a:off x="550214" y="1572671"/>
          <a:ext cx="533717" cy="498931"/>
        </a:xfrm>
        <a:prstGeom prst="roundRect">
          <a:avLst/>
        </a:prstGeom>
        <a:solidFill>
          <a:srgbClr val="D76562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</a:t>
          </a:r>
          <a:endParaRPr lang="en-US" sz="2600" kern="1200" dirty="0"/>
        </a:p>
      </dsp:txBody>
      <dsp:txXfrm>
        <a:off x="574570" y="1597027"/>
        <a:ext cx="485005" cy="450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06FA5-EAF7-4A47-AF8C-4543EAA478FD}">
      <dsp:nvSpPr>
        <dsp:cNvPr id="0" name=""/>
        <dsp:cNvSpPr/>
      </dsp:nvSpPr>
      <dsp:spPr>
        <a:xfrm rot="5400000">
          <a:off x="1712427" y="-853531"/>
          <a:ext cx="373260" cy="2175052"/>
        </a:xfrm>
        <a:prstGeom prst="round2SameRect">
          <a:avLst/>
        </a:prstGeom>
        <a:solidFill>
          <a:srgbClr val="DEE7D1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Consistent</a:t>
          </a:r>
          <a:endParaRPr lang="en-US" sz="1600" kern="1200" dirty="0"/>
        </a:p>
      </dsp:txBody>
      <dsp:txXfrm rot="-5400000">
        <a:off x="811532" y="65585"/>
        <a:ext cx="2156831" cy="336818"/>
      </dsp:txXfrm>
    </dsp:sp>
    <dsp:sp modelId="{1F09698C-AA9E-4B81-804F-7CEA0E1CD87D}">
      <dsp:nvSpPr>
        <dsp:cNvPr id="0" name=""/>
        <dsp:cNvSpPr/>
      </dsp:nvSpPr>
      <dsp:spPr>
        <a:xfrm>
          <a:off x="411935" y="706"/>
          <a:ext cx="399596" cy="466576"/>
        </a:xfrm>
        <a:prstGeom prst="roundRect">
          <a:avLst/>
        </a:prstGeom>
        <a:solidFill>
          <a:srgbClr val="7FA631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</a:t>
          </a:r>
          <a:endParaRPr lang="en-US" sz="2100" kern="1200" dirty="0"/>
        </a:p>
      </dsp:txBody>
      <dsp:txXfrm>
        <a:off x="431442" y="20213"/>
        <a:ext cx="360582" cy="427562"/>
      </dsp:txXfrm>
    </dsp:sp>
    <dsp:sp modelId="{70FC05C2-76F8-4F0A-95F1-0AA2F846D74F}">
      <dsp:nvSpPr>
        <dsp:cNvPr id="0" name=""/>
        <dsp:cNvSpPr/>
      </dsp:nvSpPr>
      <dsp:spPr>
        <a:xfrm rot="5400000">
          <a:off x="1712415" y="-363626"/>
          <a:ext cx="373260" cy="2175052"/>
        </a:xfrm>
        <a:prstGeom prst="round2SameRect">
          <a:avLst/>
        </a:prstGeom>
        <a:solidFill>
          <a:srgbClr val="D8D3E0">
            <a:alpha val="90000"/>
          </a:srgb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Inconsistent</a:t>
          </a:r>
          <a:endParaRPr lang="en-US" sz="1600" kern="1200" dirty="0"/>
        </a:p>
      </dsp:txBody>
      <dsp:txXfrm rot="-5400000">
        <a:off x="811520" y="555490"/>
        <a:ext cx="2156831" cy="336818"/>
      </dsp:txXfrm>
    </dsp:sp>
    <dsp:sp modelId="{7071E601-96A3-445D-BFDB-32FDA45FDACD}">
      <dsp:nvSpPr>
        <dsp:cNvPr id="0" name=""/>
        <dsp:cNvSpPr/>
      </dsp:nvSpPr>
      <dsp:spPr>
        <a:xfrm>
          <a:off x="411935" y="490611"/>
          <a:ext cx="399584" cy="466576"/>
        </a:xfrm>
        <a:prstGeom prst="roundRect">
          <a:avLst/>
        </a:prstGeom>
        <a:solidFill>
          <a:srgbClr val="62408B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</a:t>
          </a:r>
          <a:endParaRPr lang="en-US" sz="2100" kern="1200" dirty="0"/>
        </a:p>
      </dsp:txBody>
      <dsp:txXfrm>
        <a:off x="431441" y="510117"/>
        <a:ext cx="360572" cy="427564"/>
      </dsp:txXfrm>
    </dsp:sp>
    <dsp:sp modelId="{3522FA9E-CDDF-4B4A-AD85-32F3CE48A59F}">
      <dsp:nvSpPr>
        <dsp:cNvPr id="0" name=""/>
        <dsp:cNvSpPr/>
      </dsp:nvSpPr>
      <dsp:spPr>
        <a:xfrm rot="5400000">
          <a:off x="1712415" y="126278"/>
          <a:ext cx="373260" cy="2175052"/>
        </a:xfrm>
        <a:prstGeom prst="round2SameRect">
          <a:avLst/>
        </a:prstGeom>
        <a:solidFill>
          <a:srgbClr val="E8D0D0"/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Needs Improvement</a:t>
          </a:r>
          <a:endParaRPr lang="en-US" sz="1600" kern="1200" dirty="0"/>
        </a:p>
      </dsp:txBody>
      <dsp:txXfrm rot="-5400000">
        <a:off x="811520" y="1045395"/>
        <a:ext cx="2156831" cy="336818"/>
      </dsp:txXfrm>
    </dsp:sp>
    <dsp:sp modelId="{945DDD7D-8523-440F-99D8-2B77AD0BAE08}">
      <dsp:nvSpPr>
        <dsp:cNvPr id="0" name=""/>
        <dsp:cNvSpPr/>
      </dsp:nvSpPr>
      <dsp:spPr>
        <a:xfrm>
          <a:off x="411935" y="980516"/>
          <a:ext cx="399584" cy="466576"/>
        </a:xfrm>
        <a:prstGeom prst="roundRect">
          <a:avLst/>
        </a:prstGeom>
        <a:solidFill>
          <a:srgbClr val="D76562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</a:t>
          </a:r>
          <a:endParaRPr lang="en-US" sz="2100" kern="1200" dirty="0"/>
        </a:p>
      </dsp:txBody>
      <dsp:txXfrm>
        <a:off x="431441" y="1000022"/>
        <a:ext cx="360572" cy="427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9BDCB92-3829-4112-9BBD-D925B38BF549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0D7CC4-6E54-4332-9B0F-7AD2A4037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DCB92-3829-4112-9BBD-D925B38BF549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D7CC4-6E54-4332-9B0F-7AD2A40371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DCB92-3829-4112-9BBD-D925B38BF549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D7CC4-6E54-4332-9B0F-7AD2A40371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DCB92-3829-4112-9BBD-D925B38BF549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D7CC4-6E54-4332-9B0F-7AD2A40371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9BDCB92-3829-4112-9BBD-D925B38BF549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0D7CC4-6E54-4332-9B0F-7AD2A4037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DCB92-3829-4112-9BBD-D925B38BF549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10D7CC4-6E54-4332-9B0F-7AD2A4037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DCB92-3829-4112-9BBD-D925B38BF549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10D7CC4-6E54-4332-9B0F-7AD2A40371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DCB92-3829-4112-9BBD-D925B38BF549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D7CC4-6E54-4332-9B0F-7AD2A4037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DCB92-3829-4112-9BBD-D925B38BF549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D7CC4-6E54-4332-9B0F-7AD2A40371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9BDCB92-3829-4112-9BBD-D925B38BF549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0D7CC4-6E54-4332-9B0F-7AD2A4037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9BDCB92-3829-4112-9BBD-D925B38BF549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0D7CC4-6E54-4332-9B0F-7AD2A4037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9BDCB92-3829-4112-9BBD-D925B38BF549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10D7CC4-6E54-4332-9B0F-7AD2A40371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hyperlink" Target="http://www.sde.ct.gov/sde/cwp/view.asp?a=2618&amp;q=320980" TargetMode="External"/><Relationship Id="rId4" Type="http://schemas.openxmlformats.org/officeDocument/2006/relationships/image" Target="../media/image45.jpeg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.xml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12" Type="http://schemas.openxmlformats.org/officeDocument/2006/relationships/slide" Target="slide7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52.png"/><Relationship Id="rId5" Type="http://schemas.openxmlformats.org/officeDocument/2006/relationships/image" Target="../media/image49.gif"/><Relationship Id="rId10" Type="http://schemas.openxmlformats.org/officeDocument/2006/relationships/slide" Target="slide19.xml"/><Relationship Id="rId4" Type="http://schemas.openxmlformats.org/officeDocument/2006/relationships/slide" Target="slide15.xml"/><Relationship Id="rId9" Type="http://schemas.openxmlformats.org/officeDocument/2006/relationships/image" Target="../media/image51.wmf"/><Relationship Id="rId14" Type="http://schemas.openxmlformats.org/officeDocument/2006/relationships/image" Target="../media/image5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slide" Target="slide2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.org/HEARTORG/Giving/ForSchools/JumpRopeforHeartEvent/Jump-Rope-for-Heart-Event_UCM_315609_SubHomePage.jsp" TargetMode="External"/><Relationship Id="rId7" Type="http://schemas.openxmlformats.org/officeDocument/2006/relationships/image" Target="../media/image63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image" Target="../media/image6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ethersfieldct.gov/recre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.xml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73.jpeg"/><Relationship Id="rId4" Type="http://schemas.openxmlformats.org/officeDocument/2006/relationships/image" Target="http://www.shoppingblog.com/pics/jinglebellcompact.g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jdiaz@wethersfield.k12.ct.us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3.xml"/><Relationship Id="rId7" Type="http://schemas.openxmlformats.org/officeDocument/2006/relationships/slide" Target="slide6.xml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2.xml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slide" Target="slide2.xml"/><Relationship Id="rId10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image" Target="../media/image18.wmf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4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6.jpeg"/><Relationship Id="rId7" Type="http://schemas.openxmlformats.org/officeDocument/2006/relationships/slide" Target="slide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4234" y="228600"/>
            <a:ext cx="8229600" cy="2362201"/>
          </a:xfrm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Physical Education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236634" cy="685800"/>
          </a:xfrm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0033CC"/>
                </a:solidFill>
              </a:rPr>
              <a:t>Hanmer Elementary School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8001000" y="6172200"/>
            <a:ext cx="10058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NEXT</a:t>
            </a:r>
            <a:endParaRPr lang="en-US" b="1" dirty="0"/>
          </a:p>
        </p:txBody>
      </p:sp>
      <p:pic>
        <p:nvPicPr>
          <p:cNvPr id="21506" name="Picture 2" descr="http://www.wethersfield.k12.ct.us/Hanmer/MCAN00790_0000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971800"/>
            <a:ext cx="2514600" cy="2635165"/>
          </a:xfrm>
          <a:prstGeom prst="rect">
            <a:avLst/>
          </a:prstGeom>
          <a:noFill/>
        </p:spPr>
      </p:pic>
      <p:pic>
        <p:nvPicPr>
          <p:cNvPr id="21508" name="Picture 4" descr="http://www.wethersfield.k12.ct.us/Phys_ed/physed/brain_exercising_md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5900">
            <a:off x="634480" y="3638696"/>
            <a:ext cx="2094828" cy="164363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000" y="5943600"/>
            <a:ext cx="703577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6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“It takes a village to raise a child.”</a:t>
            </a:r>
            <a:endParaRPr lang="en-US" sz="2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511" name="Picture 7" descr="http://www.gigathoughts.com/wp-content/uploads/2009/03/healthy_living_physical_mental_satisfacti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9900">
            <a:off x="6433192" y="3744365"/>
            <a:ext cx="2133600" cy="151353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Manipulative Skills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Basic Skills:</a:t>
            </a:r>
          </a:p>
          <a:p>
            <a:pPr lvl="1"/>
            <a:r>
              <a:rPr lang="en-US" dirty="0" smtClean="0"/>
              <a:t>Throwing, catching, rolling, bouncing, dribbling, kicking, volleying, striking, and much more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Advanced Skills:</a:t>
            </a:r>
          </a:p>
          <a:p>
            <a:pPr lvl="1"/>
            <a:r>
              <a:rPr lang="en-US" dirty="0" smtClean="0"/>
              <a:t>Sport-specific – badminton, volleyball, bowling, hockey, soccer, frisbee, and much more</a:t>
            </a:r>
          </a:p>
          <a:p>
            <a:pPr lvl="1"/>
            <a:r>
              <a:rPr lang="en-US" dirty="0" smtClean="0"/>
              <a:t>Offense and defense, team games, circus skills</a:t>
            </a:r>
            <a:endParaRPr lang="en-US" dirty="0"/>
          </a:p>
        </p:txBody>
      </p:sp>
      <p:pic>
        <p:nvPicPr>
          <p:cNvPr id="4" name="Picture 3" descr="3 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124200"/>
            <a:ext cx="2209800" cy="13716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pic>
        <p:nvPicPr>
          <p:cNvPr id="5" name="Picture 4" descr="2 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124200"/>
            <a:ext cx="2057400" cy="12954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pic>
        <p:nvPicPr>
          <p:cNvPr id="8" name="Picture 7" descr="DSC00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124200"/>
            <a:ext cx="2438400" cy="1828800"/>
          </a:xfrm>
          <a:prstGeom prst="rect">
            <a:avLst/>
          </a:prstGeom>
        </p:spPr>
      </p:pic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Action Button: Home 10">
            <a:hlinkClick r:id="rId6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Gregory Galske\Local Settings\Temporary Internet Files\Content.IE5\U1MDEONX\MMj02951880000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1143000"/>
            <a:ext cx="1219200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Rhythmic Activities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382000" cy="40687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Creative Dance &amp; Rhythm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dirty="0" smtClean="0"/>
              <a:t>Students find beats &amp; tempos &amp; create movements</a:t>
            </a:r>
          </a:p>
          <a:p>
            <a:r>
              <a:rPr lang="en-US" b="1" dirty="0" smtClean="0">
                <a:solidFill>
                  <a:srgbClr val="CC3300"/>
                </a:solidFill>
              </a:rPr>
              <a:t>Hip-Hop Week</a:t>
            </a:r>
          </a:p>
        </p:txBody>
      </p:sp>
      <p:pic>
        <p:nvPicPr>
          <p:cNvPr id="4" name="Picture 4" descr="cartoons,exercises,leisure,people,recreation,sports,workou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" y="2438399"/>
            <a:ext cx="1752600" cy="17525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1268" name="Picture 4" descr="dancing,enjoyment,happiness,music,people,smiling,wo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120" y="1676399"/>
            <a:ext cx="2590800" cy="259079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914400" y="5345039"/>
            <a:ext cx="2703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Red Supreme Visits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April 19-25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 rot="20749146">
            <a:off x="3646278" y="5508482"/>
            <a:ext cx="1179283" cy="381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>
            <a:hlinkClick r:id="rId4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asapct.org/wp-content/uploads/2016/04/AustinDaile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77" y="4824270"/>
            <a:ext cx="1749425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-ha.com/wp-content/uploads/2016/05/DSC07404-1024x68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3" t="10561" r="7456"/>
          <a:stretch/>
        </p:blipFill>
        <p:spPr bwMode="auto">
          <a:xfrm>
            <a:off x="4882667" y="4824270"/>
            <a:ext cx="1199312" cy="17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analogaddiction.files.wordpress.com/2015/09/just-dance-201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12" y="2526504"/>
            <a:ext cx="2919413" cy="157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Cooperative Education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Teambuilding, problem-solving, cooperative games &amp; “icebreakers”</a:t>
            </a:r>
          </a:p>
          <a:p>
            <a:pPr lvl="1"/>
            <a:r>
              <a:rPr lang="en-US" dirty="0" smtClean="0"/>
              <a:t>Parachute, scooters, initiatives, &amp; more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Focus on responsibility, communication, respect, &amp;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Website Picture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752600"/>
            <a:ext cx="1600200" cy="1600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Website Picture 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5562600"/>
            <a:ext cx="3429000" cy="1064419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10242" name="Picture 2" descr="http://www.campingtentshaven.com/image_manager/attributes/image/image_44/1095520605_4238564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1828800" cy="1828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248" name="Picture 8" descr="http://www.biz2bizonline.com/sports/pe/images/phys126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200400"/>
            <a:ext cx="1828800" cy="1828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8" name="Left Arrow 7">
            <a:hlinkClick r:id="rId6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ction Button: Home 8">
            <a:hlinkClick r:id="rId7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Physical Fitness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CT Physical Fitness Assessment</a:t>
            </a:r>
          </a:p>
          <a:p>
            <a:pPr lvl="1"/>
            <a:r>
              <a:rPr lang="en-US" dirty="0" smtClean="0"/>
              <a:t>Push-ups, curl-ups, stretching, &amp; running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Pre-class warm-up routine uses similar exercises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Students learn about fitness concepts, certain muscles, and many exercises</a:t>
            </a:r>
          </a:p>
        </p:txBody>
      </p:sp>
      <p:pic>
        <p:nvPicPr>
          <p:cNvPr id="5" name="Picture 4" descr="DSC00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0077">
            <a:off x="5591206" y="2816382"/>
            <a:ext cx="1600200" cy="1200150"/>
          </a:xfrm>
          <a:prstGeom prst="rect">
            <a:avLst/>
          </a:prstGeom>
        </p:spPr>
      </p:pic>
      <p:pic>
        <p:nvPicPr>
          <p:cNvPr id="6" name="Picture 5" descr="DSC00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2857">
            <a:off x="1229342" y="2788239"/>
            <a:ext cx="1600200" cy="1200150"/>
          </a:xfrm>
          <a:prstGeom prst="rect">
            <a:avLst/>
          </a:prstGeom>
        </p:spPr>
      </p:pic>
      <p:pic>
        <p:nvPicPr>
          <p:cNvPr id="9" name="Picture 8" descr="Curl-Up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15891">
            <a:off x="3462180" y="2853009"/>
            <a:ext cx="1600200" cy="1066800"/>
          </a:xfrm>
          <a:prstGeom prst="rect">
            <a:avLst/>
          </a:prstGeom>
        </p:spPr>
      </p:pic>
      <p:pic>
        <p:nvPicPr>
          <p:cNvPr id="11" name="Picture 10" descr="Website Picture 17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5562600"/>
            <a:ext cx="1066800" cy="1066800"/>
          </a:xfrm>
          <a:prstGeom prst="rect">
            <a:avLst/>
          </a:prstGeom>
          <a:ln>
            <a:solidFill>
              <a:srgbClr val="990000"/>
            </a:solidFill>
          </a:ln>
        </p:spPr>
      </p:pic>
      <p:pic>
        <p:nvPicPr>
          <p:cNvPr id="12" name="Picture 11" descr="Website Picture 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67600" y="1828800"/>
            <a:ext cx="1226648" cy="1305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5638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Click here to view testing standards, demonstration videos, and other useful information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435888">
            <a:off x="5502100" y="6074847"/>
            <a:ext cx="889961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Arrow 13">
            <a:hlinkClick r:id="rId8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Action Button: Home 15">
            <a:hlinkClick r:id="rId9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Special Events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Town-Wide Fun Run </a:t>
            </a:r>
            <a:r>
              <a:rPr lang="en-US" sz="1200" b="1" dirty="0" smtClean="0">
                <a:solidFill>
                  <a:srgbClr val="7030A0"/>
                </a:solidFill>
              </a:rPr>
              <a:t>(new name)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Jog-a-Thon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Jump Rope for Heart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A.C.E.S.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Field Day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11267" name="Picture 3" descr="C:\Documents and Settings\Jorge Diaz I\Local Settings\Temporary Internet Files\Content.IE5\6SDE6U73\MC900215302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124200"/>
            <a:ext cx="1066800" cy="1486158"/>
          </a:xfrm>
          <a:prstGeom prst="rect">
            <a:avLst/>
          </a:prstGeom>
          <a:noFill/>
        </p:spPr>
      </p:pic>
      <p:pic>
        <p:nvPicPr>
          <p:cNvPr id="11269" name="Picture 5" descr="http://www.english-online.at/sports/marathon/running-marathon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547953"/>
            <a:ext cx="1689100" cy="1354192"/>
          </a:xfrm>
          <a:prstGeom prst="rect">
            <a:avLst/>
          </a:prstGeom>
          <a:noFill/>
        </p:spPr>
      </p:pic>
      <p:pic>
        <p:nvPicPr>
          <p:cNvPr id="11275" name="Picture 11" descr="C:\Documents and Settings\Jorge Diaz I\Local Settings\Temporary Internet Files\Content.IE5\U76ZNQ9I\MC900121033[1]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343400"/>
            <a:ext cx="1044135" cy="1066800"/>
          </a:xfrm>
          <a:prstGeom prst="rect">
            <a:avLst/>
          </a:prstGeom>
          <a:noFill/>
        </p:spPr>
      </p:pic>
      <p:pic>
        <p:nvPicPr>
          <p:cNvPr id="11276" name="Picture 12" descr="C:\Documents and Settings\Jorge Diaz I\Local Settings\Temporary Internet Files\Content.IE5\66BDOFRI\MC900332834[1]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2362200"/>
            <a:ext cx="1189689" cy="1219200"/>
          </a:xfrm>
          <a:prstGeom prst="rect">
            <a:avLst/>
          </a:prstGeom>
          <a:noFill/>
        </p:spPr>
      </p:pic>
      <p:pic>
        <p:nvPicPr>
          <p:cNvPr id="11282" name="Picture 18" descr="C:\Documents and Settings\Jorge Diaz I\Local Settings\Temporary Internet Files\Content.IE5\WH0XIPR7\MC900432589[1]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5486400"/>
            <a:ext cx="1218972" cy="121897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181600" y="5181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Click on a picture to learn more about each special event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0" name="Left Arrow 9">
            <a:hlinkClick r:id="rId12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ction Button: Home 11">
            <a:hlinkClick r:id="rId13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Documents and Settings\Gregory Galske\Local Settings\Temporary Internet Files\Content.IE5\8ND5BCQF\MMj02364920000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32766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3536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Town-Wide Fun Run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Every October!</a:t>
            </a:r>
          </a:p>
          <a:p>
            <a:pPr lvl="1"/>
            <a:r>
              <a:rPr lang="en-US" dirty="0" smtClean="0"/>
              <a:t>Wednesday</a:t>
            </a:r>
            <a:r>
              <a:rPr lang="en-US" dirty="0" smtClean="0"/>
              <a:t>, October </a:t>
            </a:r>
            <a:r>
              <a:rPr lang="en-US" dirty="0" smtClean="0"/>
              <a:t>12th</a:t>
            </a:r>
            <a:r>
              <a:rPr lang="en-US" dirty="0" smtClean="0"/>
              <a:t>, </a:t>
            </a:r>
            <a:r>
              <a:rPr lang="en-US" dirty="0" smtClean="0"/>
              <a:t>2016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1-Mile course for students in grades 4-6</a:t>
            </a:r>
          </a:p>
          <a:p>
            <a:pPr lvl="1"/>
            <a:r>
              <a:rPr lang="en-US" dirty="0" smtClean="0"/>
              <a:t>Help promote health and wellness!</a:t>
            </a:r>
            <a:endParaRPr lang="en-US" dirty="0"/>
          </a:p>
        </p:txBody>
      </p:sp>
      <p:pic>
        <p:nvPicPr>
          <p:cNvPr id="4" name="Picture 3" descr="DSC_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743200"/>
            <a:ext cx="3429000" cy="2279920"/>
          </a:xfrm>
          <a:prstGeom prst="rect">
            <a:avLst/>
          </a:prstGeom>
        </p:spPr>
      </p:pic>
      <p:pic>
        <p:nvPicPr>
          <p:cNvPr id="5" name="Picture 4" descr="DSC_0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43200"/>
            <a:ext cx="3438144" cy="2286000"/>
          </a:xfrm>
          <a:prstGeom prst="rect">
            <a:avLst/>
          </a:prstGeom>
        </p:spPr>
      </p:pic>
      <p:pic>
        <p:nvPicPr>
          <p:cNvPr id="6" name="Picture 5" descr="DSC_01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1676400"/>
            <a:ext cx="1722606" cy="2590800"/>
          </a:xfrm>
          <a:prstGeom prst="rect">
            <a:avLst/>
          </a:prstGeom>
        </p:spPr>
      </p:pic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Action Button: Home 7">
            <a:hlinkClick r:id="rId6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200400"/>
            <a:ext cx="2590800" cy="172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Jog-A-Thon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382000" cy="1630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Every October! (run, walk, or jog for 30 min)</a:t>
            </a:r>
          </a:p>
          <a:p>
            <a:pPr lvl="1"/>
            <a:r>
              <a:rPr lang="en-US" dirty="0" smtClean="0"/>
              <a:t>Friday, October 7th, 2016 </a:t>
            </a:r>
            <a:r>
              <a:rPr lang="en-US" sz="1200" dirty="0" smtClean="0"/>
              <a:t>(rain date: Friday, October 14th)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Fundraiser to support enrichment programs</a:t>
            </a:r>
          </a:p>
        </p:txBody>
      </p:sp>
      <p:pic>
        <p:nvPicPr>
          <p:cNvPr id="4" name="Picture 3" descr="Picture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8343">
            <a:off x="457200" y="3276600"/>
            <a:ext cx="2743200" cy="1828800"/>
          </a:xfrm>
          <a:prstGeom prst="rect">
            <a:avLst/>
          </a:prstGeom>
        </p:spPr>
      </p:pic>
      <p:pic>
        <p:nvPicPr>
          <p:cNvPr id="6" name="Picture 5" descr="Picture 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1997">
            <a:off x="5790736" y="3371674"/>
            <a:ext cx="2971800" cy="1981200"/>
          </a:xfrm>
          <a:prstGeom prst="rect">
            <a:avLst/>
          </a:prstGeom>
        </p:spPr>
      </p:pic>
      <p:pic>
        <p:nvPicPr>
          <p:cNvPr id="7" name="Picture 6" descr="Picture 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4876800"/>
            <a:ext cx="2514600" cy="167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8600" y="5314413"/>
            <a:ext cx="36353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Last year, we ran over 618 miles and raised over $1500!!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Action Button: Home 10">
            <a:hlinkClick r:id="rId7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Jump Rope for Heart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Every February! (Heart Month)</a:t>
            </a:r>
          </a:p>
          <a:p>
            <a:pPr lvl="1"/>
            <a:r>
              <a:rPr lang="en-US" dirty="0" smtClean="0"/>
              <a:t>February 1st – 10th, 2017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Raises money for research to help the fight against cardiovascular disease and stroke</a:t>
            </a:r>
          </a:p>
        </p:txBody>
      </p:sp>
      <p:pic>
        <p:nvPicPr>
          <p:cNvPr id="5" name="Picture 4" descr="Jump R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10000"/>
            <a:ext cx="1524000" cy="2286000"/>
          </a:xfrm>
          <a:prstGeom prst="rect">
            <a:avLst/>
          </a:prstGeom>
        </p:spPr>
      </p:pic>
      <p:pic>
        <p:nvPicPr>
          <p:cNvPr id="10242" name="Picture 2" descr="http://www.archermitchell.com/imgs/portex/ahajumpropesm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962400"/>
            <a:ext cx="3684716" cy="1809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194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Click here to visit the website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8" name="Bent-Up Arrow 7"/>
          <p:cNvSpPr/>
          <p:nvPr/>
        </p:nvSpPr>
        <p:spPr>
          <a:xfrm>
            <a:off x="6324600" y="5867400"/>
            <a:ext cx="609600" cy="6096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Action Button: Home 9">
            <a:hlinkClick r:id="rId6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jrfh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3810000"/>
            <a:ext cx="1620981" cy="2286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 advClick="0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A.C.E.S.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6"/>
            <a:ext cx="8686800" cy="49831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All Children Exercising Simultaneously</a:t>
            </a:r>
          </a:p>
          <a:p>
            <a:pPr lvl="1"/>
            <a:r>
              <a:rPr lang="en-US" dirty="0" smtClean="0"/>
              <a:t>Wednesday, May 3rd, 2017, 10:00 AM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C3300"/>
                </a:solidFill>
              </a:rPr>
              <a:t>Students, teachers, &amp; staff members across 	the country enjoy 30 minutes of exercise 	to promote health and wellness</a:t>
            </a:r>
            <a:endParaRPr lang="en-US" dirty="0">
              <a:solidFill>
                <a:srgbClr val="CC3300"/>
              </a:solidFill>
            </a:endParaRPr>
          </a:p>
        </p:txBody>
      </p:sp>
      <p:pic>
        <p:nvPicPr>
          <p:cNvPr id="6152" name="Picture 8" descr="http://1.bp.blogspot.com/_9C0hBP-E884/R63UvYwYdBI/AAAAAAAACOY/XNSOmL9nZzQ/s400/ac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95600"/>
            <a:ext cx="1981200" cy="1941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4" name="Picture 6" descr="C:\Documents and Settings\Jorge Diaz I\Local Settings\Temporary Internet Files\Content.IE5\QOX9OXBZ\MC900439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1447800" cy="2018466"/>
          </a:xfrm>
          <a:prstGeom prst="rect">
            <a:avLst/>
          </a:prstGeom>
          <a:noFill/>
        </p:spPr>
      </p:pic>
      <p:sp>
        <p:nvSpPr>
          <p:cNvPr id="10" name="Left Arrow 9">
            <a:hlinkClick r:id="rId4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Documents and Settings\Gregory Galske\Local Settings\Temporary Internet Files\Content.IE5\FS88W2PO\MMj023472700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048000"/>
            <a:ext cx="1499937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Field Day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6"/>
            <a:ext cx="8382000" cy="4983164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6600"/>
                </a:solidFill>
              </a:rPr>
              <a:t>Friday, May 26th, 2017 </a:t>
            </a:r>
            <a:r>
              <a:rPr lang="en-US" sz="1200" dirty="0" smtClean="0">
                <a:solidFill>
                  <a:srgbClr val="FF6600"/>
                </a:solidFill>
              </a:rPr>
              <a:t>(rain date: Friday, June 2nd)</a:t>
            </a:r>
            <a:endParaRPr lang="en-US" sz="3000" dirty="0" smtClean="0">
              <a:solidFill>
                <a:srgbClr val="FF6600"/>
              </a:solidFill>
            </a:endParaRPr>
          </a:p>
          <a:p>
            <a:pPr lvl="1"/>
            <a:r>
              <a:rPr lang="en-US" sz="2400" dirty="0" smtClean="0"/>
              <a:t>9:45 AM – 12:30 PM</a:t>
            </a:r>
          </a:p>
          <a:p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Highlights student learning &amp; experiences</a:t>
            </a:r>
          </a:p>
          <a:p>
            <a:pPr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Brings school &amp; community together to 	promote healthy &amp; active lifestyles</a:t>
            </a:r>
          </a:p>
        </p:txBody>
      </p:sp>
      <p:pic>
        <p:nvPicPr>
          <p:cNvPr id="7170" name="Picture 2" descr="http://www.greenlakedragons.org/_/rsrc/1243395506663/Home/upcoming-events/field-day/field-day-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085" y="3276600"/>
            <a:ext cx="1676400" cy="198521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8193" name="Picture 1" descr="C:\Documents and Settings\Jorge Diaz I\Local Settings\Temporary Internet Files\Content.IE5\WH0XIPR7\MC9004398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66997"/>
            <a:ext cx="1752600" cy="1804416"/>
          </a:xfrm>
          <a:prstGeom prst="rect">
            <a:avLst/>
          </a:prstGeom>
          <a:noFill/>
        </p:spPr>
      </p:pic>
      <p:pic>
        <p:nvPicPr>
          <p:cNvPr id="1026" name="Picture 2" descr="C:\Documents and Settings\Jorge Diaz I\Local Settings\Temporary Internet Files\Content.IE5\6SDE6U73\MC90023304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138505"/>
            <a:ext cx="1371600" cy="2261399"/>
          </a:xfrm>
          <a:prstGeom prst="rect">
            <a:avLst/>
          </a:prstGeom>
          <a:noFill/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096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Click on a tab to learn more about the PE program</a:t>
            </a:r>
            <a:endParaRPr lang="en-US" b="1" i="1" dirty="0">
              <a:solidFill>
                <a:srgbClr val="0000FF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28600" y="1600200"/>
          <a:ext cx="8686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>
            <a:hlinkClick r:id="rId7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096000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Click on the       to return to this page.</a:t>
            </a:r>
            <a:endParaRPr lang="en-US" i="1" dirty="0"/>
          </a:p>
        </p:txBody>
      </p:sp>
      <p:sp>
        <p:nvSpPr>
          <p:cNvPr id="8" name="Action Button: Home 7">
            <a:hlinkClick r:id="" action="ppaction://noaction" highlightClick="1"/>
          </p:cNvPr>
          <p:cNvSpPr/>
          <p:nvPr/>
        </p:nvSpPr>
        <p:spPr>
          <a:xfrm>
            <a:off x="1524000" y="6172200"/>
            <a:ext cx="228600" cy="2286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Afternoon Athletes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After-school program:</a:t>
            </a:r>
          </a:p>
          <a:p>
            <a:pPr lvl="1"/>
            <a:r>
              <a:rPr lang="en-US" dirty="0" smtClean="0"/>
              <a:t>Increase fitness levels through a variety of fun and exciting educational, cooperative, and competitive and non-competitive games and activities</a:t>
            </a:r>
          </a:p>
          <a:p>
            <a:r>
              <a:rPr lang="en-US" b="1" dirty="0" smtClean="0">
                <a:solidFill>
                  <a:srgbClr val="CC3300"/>
                </a:solidFill>
              </a:rPr>
              <a:t>Contact the Parks &amp; Recreation Dept.:</a:t>
            </a:r>
          </a:p>
          <a:p>
            <a:pPr lvl="1"/>
            <a:r>
              <a:rPr lang="en-US" dirty="0" smtClean="0"/>
              <a:t>Phone: (860) 721-2890</a:t>
            </a:r>
          </a:p>
          <a:p>
            <a:pPr lvl="1"/>
            <a:r>
              <a:rPr lang="en-US" dirty="0" smtClean="0"/>
              <a:t>Website: </a:t>
            </a:r>
            <a:r>
              <a:rPr lang="en-US" dirty="0" smtClean="0">
                <a:hlinkClick r:id="rId2"/>
              </a:rPr>
              <a:t>Parks &amp; Rec</a:t>
            </a:r>
            <a:endParaRPr lang="en-US" dirty="0" smtClean="0"/>
          </a:p>
        </p:txBody>
      </p:sp>
      <p:pic>
        <p:nvPicPr>
          <p:cNvPr id="2050" name="Picture 2" descr="http://www.webweaver.nu/clipart/img/entertainment/sports/athle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038600"/>
            <a:ext cx="1970302" cy="2228849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</p:pic>
      <p:pic>
        <p:nvPicPr>
          <p:cNvPr id="5" name="Picture 4" descr="Picture 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876800"/>
            <a:ext cx="2628900" cy="17526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0481530">
            <a:off x="4693727" y="4079077"/>
            <a:ext cx="1506628" cy="538080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Click here</a:t>
            </a:r>
            <a:endParaRPr lang="en-US" b="1" dirty="0"/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8001000" y="6172200"/>
            <a:ext cx="10058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NEXT</a:t>
            </a:r>
            <a:endParaRPr lang="en-US" b="1" dirty="0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b="1" baseline="30000" dirty="0" smtClean="0">
                <a:solidFill>
                  <a:schemeClr val="bg1"/>
                </a:solidFill>
              </a:rPr>
              <a:t>st</a:t>
            </a:r>
            <a:r>
              <a:rPr lang="en-US" b="1" dirty="0" smtClean="0">
                <a:solidFill>
                  <a:schemeClr val="bg1"/>
                </a:solidFill>
              </a:rPr>
              <a:t> Annual Jingle Bell Run </a:t>
            </a:r>
            <a:r>
              <a:rPr lang="en-US" sz="1600" b="1" dirty="0" smtClean="0">
                <a:solidFill>
                  <a:schemeClr val="bg1"/>
                </a:solidFill>
              </a:rPr>
              <a:t>(tentative)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6"/>
            <a:ext cx="8382000" cy="498316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99FF"/>
                </a:solidFill>
              </a:rPr>
              <a:t>Friday, December 2nd, 2016 @ 4:00 PM</a:t>
            </a:r>
          </a:p>
          <a:p>
            <a:pPr lvl="1"/>
            <a:r>
              <a:rPr lang="en-US" dirty="0" smtClean="0"/>
              <a:t>At </a:t>
            </a:r>
            <a:r>
              <a:rPr lang="en-US" dirty="0" err="1" smtClean="0"/>
              <a:t>Hanmer</a:t>
            </a:r>
            <a:r>
              <a:rPr lang="en-US" dirty="0" smtClean="0"/>
              <a:t> (Please arrive by 3:45 PM)</a:t>
            </a:r>
          </a:p>
          <a:p>
            <a:pPr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r>
              <a:rPr lang="en-US" sz="2800" dirty="0" smtClean="0">
                <a:solidFill>
                  <a:srgbClr val="0099FF"/>
                </a:solidFill>
              </a:rPr>
              <a:t>This is a family event.  All children must be accompanied by an adult.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Family Admission: 1 new unwrapped toy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(will be donated to the Wethersfield Social Services Department)</a:t>
            </a:r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3" descr="http://www.shoppingblog.com/pics/jinglebellcompac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2" y="2890498"/>
            <a:ext cx="1189196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http://www.shoppingblog.com/pics/jinglebellcompac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890498"/>
            <a:ext cx="1189196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jdiaz\AppData\Local\Microsoft\Windows\Temporary Internet Files\Content.IE5\DOUQ2EWX\running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76" y="2667000"/>
            <a:ext cx="2018623" cy="20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69342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ight Arrow 12">
            <a:hlinkClick r:id="rId7" action="ppaction://hlinksldjump"/>
          </p:cNvPr>
          <p:cNvSpPr/>
          <p:nvPr/>
        </p:nvSpPr>
        <p:spPr>
          <a:xfrm>
            <a:off x="8001000" y="6172200"/>
            <a:ext cx="10058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2410036"/>
      </p:ext>
    </p:extLst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Unified Sports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6"/>
            <a:ext cx="8382000" cy="49831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Weeks in February, March, &amp; April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Elementary Skills Event:</a:t>
            </a:r>
          </a:p>
          <a:p>
            <a:pPr lvl="1"/>
            <a:r>
              <a:rPr lang="en-US" dirty="0" smtClean="0"/>
              <a:t>Saturday, April 1st, 2017 @ 9:30 AM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Come support our team!!</a:t>
            </a: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playunified.org/assets/images/SO_Roundel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33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specialolympicspa.org/images/news_articles/SO_Unified-Sports_Lozenge_R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684187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98105"/>
      </p:ext>
    </p:extLst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PE Teacher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5920"/>
            <a:ext cx="4267200" cy="50596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Mr. Jonathan Diaz</a:t>
            </a:r>
          </a:p>
          <a:p>
            <a:pPr lvl="1"/>
            <a:r>
              <a:rPr lang="en-US" dirty="0" smtClean="0"/>
              <a:t>Bachelor’s in PE from ECSU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lvl="1"/>
            <a:r>
              <a:rPr lang="en-US" dirty="0" smtClean="0"/>
              <a:t>Master’s in PE from CCSU</a:t>
            </a:r>
            <a:endParaRPr lang="en-US" sz="1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Primary Teaching Goal:</a:t>
            </a:r>
          </a:p>
          <a:p>
            <a:pPr lvl="1"/>
            <a:r>
              <a:rPr lang="en-US" dirty="0" smtClean="0"/>
              <a:t>To increase students’ physical activity levels outside of school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267200" cy="45262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Hobbies:</a:t>
            </a:r>
          </a:p>
          <a:p>
            <a:pPr lvl="1"/>
            <a:r>
              <a:rPr lang="en-US" dirty="0" smtClean="0"/>
              <a:t>Food, sleep, exercise, sports (in some order…)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5105400"/>
            <a:ext cx="3124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Contact Information: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>
                <a:hlinkClick r:id="rId2"/>
              </a:rPr>
              <a:t>jdiaz@wethersfield.me</a:t>
            </a:r>
            <a:endParaRPr lang="en-US" dirty="0" smtClean="0"/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(860) 571-8370</a:t>
            </a:r>
            <a:endParaRPr lang="en-US" dirty="0"/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124200"/>
            <a:ext cx="1600200" cy="1933575"/>
          </a:xfrm>
          <a:prstGeom prst="rect">
            <a:avLst/>
          </a:prstGeom>
        </p:spPr>
      </p:pic>
      <p:pic>
        <p:nvPicPr>
          <p:cNvPr id="19457" name="Picture 1" descr="EC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514600"/>
            <a:ext cx="1042284" cy="990601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9460" name="Picture 4" descr="http://3.bp.blogspot.com/_wGq6kfZtA_4/Shs-AsvjezI/AAAAAAAAADg/J6-XqXCy1Eo/s320/CCSU+athletes+arreste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62400"/>
            <a:ext cx="1084660" cy="92557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</p:pic>
      <p:sp>
        <p:nvSpPr>
          <p:cNvPr id="13" name="Action Button: Home 12">
            <a:hlinkClick r:id="rId6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Rules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3621878"/>
              </p:ext>
            </p:extLst>
          </p:nvPr>
        </p:nvGraphicFramePr>
        <p:xfrm>
          <a:off x="609600" y="1981200"/>
          <a:ext cx="7924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xplosion 1 4"/>
          <p:cNvSpPr/>
          <p:nvPr/>
        </p:nvSpPr>
        <p:spPr>
          <a:xfrm rot="20295435">
            <a:off x="393986" y="869831"/>
            <a:ext cx="2491162" cy="137134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 prepared!</a:t>
            </a:r>
            <a:endParaRPr lang="en-US" b="1" dirty="0"/>
          </a:p>
        </p:txBody>
      </p:sp>
      <p:sp>
        <p:nvSpPr>
          <p:cNvPr id="7" name="Explosion 1 6"/>
          <p:cNvSpPr/>
          <p:nvPr/>
        </p:nvSpPr>
        <p:spPr>
          <a:xfrm rot="1236323">
            <a:off x="6118359" y="749816"/>
            <a:ext cx="2827313" cy="1641038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 responsible!</a:t>
            </a:r>
            <a:endParaRPr lang="en-US" b="1" dirty="0"/>
          </a:p>
        </p:txBody>
      </p:sp>
      <p:sp>
        <p:nvSpPr>
          <p:cNvPr id="8" name="Explosion 1 7"/>
          <p:cNvSpPr/>
          <p:nvPr/>
        </p:nvSpPr>
        <p:spPr>
          <a:xfrm rot="890191">
            <a:off x="3521750" y="5563380"/>
            <a:ext cx="2273927" cy="1020498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 active!</a:t>
            </a:r>
            <a:endParaRPr lang="en-US" b="1" dirty="0"/>
          </a:p>
        </p:txBody>
      </p:sp>
      <p:pic>
        <p:nvPicPr>
          <p:cNvPr id="18434" name="Picture 2" descr="http://www.teacherspayteachers.com/data/thumbnails/Classroom%20Rules.pdf.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381000"/>
            <a:ext cx="2222500" cy="171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ight Arrow 8">
            <a:hlinkClick r:id="rId8" action="ppaction://hlinksldjump"/>
          </p:cNvPr>
          <p:cNvSpPr/>
          <p:nvPr/>
        </p:nvSpPr>
        <p:spPr>
          <a:xfrm>
            <a:off x="8001000" y="6172200"/>
            <a:ext cx="10058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NEXT</a:t>
            </a:r>
            <a:endParaRPr lang="en-US" b="1" dirty="0"/>
          </a:p>
        </p:txBody>
      </p:sp>
      <p:sp>
        <p:nvSpPr>
          <p:cNvPr id="14" name="Action Button: Home 13">
            <a:hlinkClick r:id="rId9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Grading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593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On a 1-4 scale, students earn grades in:</a:t>
            </a:r>
          </a:p>
          <a:p>
            <a:pPr lvl="1"/>
            <a:r>
              <a:rPr lang="en-US" dirty="0" smtClean="0"/>
              <a:t>Motor Skill Performance</a:t>
            </a:r>
          </a:p>
          <a:p>
            <a:pPr lvl="1"/>
            <a:r>
              <a:rPr lang="en-US" dirty="0" smtClean="0"/>
              <a:t>Applying Concepts &amp;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Physical Fitness</a:t>
            </a:r>
          </a:p>
          <a:p>
            <a:pPr marL="411480" lvl="1" indent="0">
              <a:buNone/>
            </a:pPr>
            <a:endParaRPr lang="en-US" sz="1800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On a letter scale, students earn grades in: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Responsible Behavior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7471982"/>
              </p:ext>
            </p:extLst>
          </p:nvPr>
        </p:nvGraphicFramePr>
        <p:xfrm>
          <a:off x="4345577" y="2169524"/>
          <a:ext cx="4539343" cy="207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>
            <a:hlinkClick r:id="rId7" action="ppaction://hlinksldjump"/>
          </p:cNvPr>
          <p:cNvSpPr/>
          <p:nvPr/>
        </p:nvSpPr>
        <p:spPr>
          <a:xfrm>
            <a:off x="8001000" y="6172200"/>
            <a:ext cx="10058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NEXT</a:t>
            </a:r>
            <a:endParaRPr lang="en-US" b="1" dirty="0"/>
          </a:p>
        </p:txBody>
      </p:sp>
      <p:sp>
        <p:nvSpPr>
          <p:cNvPr id="7" name="Left Arrow 6">
            <a:hlinkClick r:id="rId8" action="ppaction://hlinksldjump"/>
          </p:cNvPr>
          <p:cNvSpPr/>
          <p:nvPr/>
        </p:nvSpPr>
        <p:spPr>
          <a:xfrm>
            <a:off x="69342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ction Button: Home 8">
            <a:hlinkClick r:id="rId9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76563314"/>
              </p:ext>
            </p:extLst>
          </p:nvPr>
        </p:nvGraphicFramePr>
        <p:xfrm>
          <a:off x="3216728" y="5196840"/>
          <a:ext cx="339852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med" advClick="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Questioning Strategies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249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Primary Method of Teaching:</a:t>
            </a:r>
          </a:p>
          <a:p>
            <a:pPr lvl="1"/>
            <a:r>
              <a:rPr lang="en-US" dirty="0" smtClean="0"/>
              <a:t>Questioning &amp; Divergent Problem Solving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23602" b="28961"/>
          <a:stretch/>
        </p:blipFill>
        <p:spPr bwMode="auto">
          <a:xfrm>
            <a:off x="5611585" y="4280490"/>
            <a:ext cx="2160815" cy="2175174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8197" r="14236" b="15612"/>
          <a:stretch/>
        </p:blipFill>
        <p:spPr bwMode="auto">
          <a:xfrm>
            <a:off x="1153885" y="4376056"/>
            <a:ext cx="1632857" cy="2047551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6629400" y="2743200"/>
            <a:ext cx="2286000" cy="1219200"/>
          </a:xfrm>
          <a:prstGeom prst="wedgeEllipseCallout">
            <a:avLst>
              <a:gd name="adj1" fmla="val -32728"/>
              <a:gd name="adj2" fmla="val 9644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can you do differently?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4038600" y="2819400"/>
            <a:ext cx="2286000" cy="1219200"/>
          </a:xfrm>
          <a:prstGeom prst="wedgeEllipseCallout">
            <a:avLst>
              <a:gd name="adj1" fmla="val 35048"/>
              <a:gd name="adj2" fmla="val 10845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you find another way?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2819400" y="4114800"/>
            <a:ext cx="2286000" cy="1219200"/>
          </a:xfrm>
          <a:prstGeom prst="wedgeEllipseCallout">
            <a:avLst>
              <a:gd name="adj1" fmla="val -52517"/>
              <a:gd name="adj2" fmla="val 8776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else can you do that?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381000" y="2743200"/>
            <a:ext cx="3352800" cy="1219200"/>
          </a:xfrm>
          <a:prstGeom prst="wedgeEllipseCallout">
            <a:avLst>
              <a:gd name="adj1" fmla="val -11517"/>
              <a:gd name="adj2" fmla="val 9885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can you change what you just did to make it better?</a:t>
            </a:r>
            <a:endParaRPr lang="en-US" dirty="0"/>
          </a:p>
        </p:txBody>
      </p:sp>
      <p:sp>
        <p:nvSpPr>
          <p:cNvPr id="10" name="Left Arrow 9">
            <a:hlinkClick r:id="rId4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Curriculum Overview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Body Management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b="1" dirty="0" smtClean="0">
                <a:solidFill>
                  <a:srgbClr val="FFFFFF"/>
                </a:solidFill>
              </a:rPr>
              <a:t>Manipulative Skills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Rhythmic Skills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Cooperative Education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Physical Fitness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Special Events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1026" name="Picture 2" descr="C:\Documents and Settings\Jorge Diaz I\Local Settings\Temporary Internet Files\Content.IE5\DBQJJ2VV\MC900298637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648200"/>
            <a:ext cx="1676400" cy="693627"/>
          </a:xfrm>
          <a:prstGeom prst="rect">
            <a:avLst/>
          </a:prstGeom>
          <a:noFill/>
        </p:spPr>
      </p:pic>
      <p:pic>
        <p:nvPicPr>
          <p:cNvPr id="1029" name="Picture 5" descr="C:\Documents and Settings\Jorge Diaz I\Local Settings\Temporary Internet Files\Content.IE5\FRFUKIX5\MC900361034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0370" y="3048000"/>
            <a:ext cx="1038373" cy="1066800"/>
          </a:xfrm>
          <a:prstGeom prst="rect">
            <a:avLst/>
          </a:prstGeom>
          <a:noFill/>
        </p:spPr>
      </p:pic>
      <p:pic>
        <p:nvPicPr>
          <p:cNvPr id="1036" name="Picture 12" descr="C:\Documents and Settings\Jorge Diaz I\Local Settings\Temporary Internet Files\Content.IE5\2FDZB5V9\MC900199053[1]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524001"/>
            <a:ext cx="1524000" cy="840534"/>
          </a:xfrm>
          <a:prstGeom prst="rect">
            <a:avLst/>
          </a:prstGeom>
          <a:noFill/>
        </p:spPr>
      </p:pic>
      <p:pic>
        <p:nvPicPr>
          <p:cNvPr id="1037" name="Picture 13" descr="C:\Documents and Settings\Jorge Diaz I\Local Settings\Temporary Internet Files\Content.IE5\2FDZB5V9\MC900022846[1]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944" y="2438401"/>
            <a:ext cx="1370856" cy="838200"/>
          </a:xfrm>
          <a:prstGeom prst="rect">
            <a:avLst/>
          </a:prstGeom>
          <a:noFill/>
        </p:spPr>
      </p:pic>
      <p:pic>
        <p:nvPicPr>
          <p:cNvPr id="1040" name="Picture 16" descr="C:\Documents and Settings\Jorge Diaz I\Local Settings\Temporary Internet Files\Content.IE5\FRFUKIX5\MC900238021[1]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7800" y="3733801"/>
            <a:ext cx="1217951" cy="1143000"/>
          </a:xfrm>
          <a:prstGeom prst="rect">
            <a:avLst/>
          </a:prstGeom>
          <a:noFill/>
        </p:spPr>
      </p:pic>
      <p:pic>
        <p:nvPicPr>
          <p:cNvPr id="1041" name="Picture 17" descr="C:\Documents and Settings\Jorge Diaz I\Local Settings\Temporary Internet Files\Content.IE5\DBQJJ2VV\MC900022987[1].wm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0" y="5486400"/>
            <a:ext cx="1066800" cy="105046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72200" y="5257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Click on a picture to learn more about the PE curriculum</a:t>
            </a:r>
            <a:endParaRPr lang="en-US" b="1" i="1" dirty="0">
              <a:solidFill>
                <a:srgbClr val="0000FF"/>
              </a:solidFill>
            </a:endParaRPr>
          </a:p>
        </p:txBody>
      </p:sp>
      <p:pic>
        <p:nvPicPr>
          <p:cNvPr id="11" name="Picture 10" descr="DSC0046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24600" y="2133600"/>
            <a:ext cx="2438400" cy="1828800"/>
          </a:xfrm>
          <a:prstGeom prst="rect">
            <a:avLst/>
          </a:prstGeom>
        </p:spPr>
      </p:pic>
      <p:sp>
        <p:nvSpPr>
          <p:cNvPr id="16" name="Action Button: Home 15">
            <a:hlinkClick r:id="rId15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Body Management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935163"/>
          </a:xfrm>
        </p:spPr>
        <p:txBody>
          <a:bodyPr/>
          <a:lstStyle/>
          <a:p>
            <a:r>
              <a:rPr lang="en-US" dirty="0" smtClean="0">
                <a:solidFill>
                  <a:srgbClr val="CC3300"/>
                </a:solidFill>
              </a:rPr>
              <a:t>Control body in a safe &amp; effective manner</a:t>
            </a:r>
          </a:p>
          <a:p>
            <a:pPr lvl="1"/>
            <a:r>
              <a:rPr lang="en-US" dirty="0" smtClean="0"/>
              <a:t>Different ways to move or use body (running, hopping, skipping, twisting, stretching, etc.)</a:t>
            </a:r>
          </a:p>
          <a:p>
            <a:pPr lvl="1"/>
            <a:r>
              <a:rPr lang="en-US" dirty="0" smtClean="0"/>
              <a:t>Changing speed, levels, directions, and pathways</a:t>
            </a:r>
          </a:p>
        </p:txBody>
      </p:sp>
      <p:pic>
        <p:nvPicPr>
          <p:cNvPr id="4" name="Picture 3" descr="Stretching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733800"/>
            <a:ext cx="2171700" cy="1447800"/>
          </a:xfrm>
          <a:prstGeom prst="rect">
            <a:avLst/>
          </a:prstGeom>
        </p:spPr>
      </p:pic>
      <p:pic>
        <p:nvPicPr>
          <p:cNvPr id="5" name="Picture 4" descr="Stretching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733800"/>
            <a:ext cx="2171700" cy="1447800"/>
          </a:xfrm>
          <a:prstGeom prst="rect">
            <a:avLst/>
          </a:prstGeom>
        </p:spPr>
      </p:pic>
      <p:pic>
        <p:nvPicPr>
          <p:cNvPr id="6" name="Picture 5" descr="Balance Beam 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581400"/>
            <a:ext cx="16764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638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Click on this picture to learn more about Educational Gymnastics!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0693006">
            <a:off x="4919812" y="5533991"/>
            <a:ext cx="1450818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ction Button: Home 11">
            <a:hlinkClick r:id="rId7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Educational Gymnastics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763000" cy="46783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Whittle Apparatus</a:t>
            </a:r>
          </a:p>
          <a:p>
            <a:pPr lvl="1"/>
            <a:r>
              <a:rPr lang="en-US" dirty="0" smtClean="0"/>
              <a:t>Climbing, hanging, swinging, balancing, &amp; much more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Patterns &amp; combinations lead to endless possibilities</a:t>
            </a:r>
          </a:p>
        </p:txBody>
      </p:sp>
      <p:pic>
        <p:nvPicPr>
          <p:cNvPr id="4" name="Picture 3" descr="Pictures 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743200"/>
            <a:ext cx="2590800" cy="1727200"/>
          </a:xfrm>
          <a:prstGeom prst="rect">
            <a:avLst/>
          </a:prstGeom>
        </p:spPr>
      </p:pic>
      <p:pic>
        <p:nvPicPr>
          <p:cNvPr id="6" name="Picture 5" descr="Pictures 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876800"/>
            <a:ext cx="2590800" cy="1727200"/>
          </a:xfrm>
          <a:prstGeom prst="rect">
            <a:avLst/>
          </a:prstGeom>
        </p:spPr>
      </p:pic>
      <p:pic>
        <p:nvPicPr>
          <p:cNvPr id="7" name="Picture 6" descr="Pictures 0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743200"/>
            <a:ext cx="2590800" cy="1727200"/>
          </a:xfrm>
          <a:prstGeom prst="rect">
            <a:avLst/>
          </a:prstGeom>
        </p:spPr>
      </p:pic>
      <p:pic>
        <p:nvPicPr>
          <p:cNvPr id="8" name="Picture 7" descr="Pictures 1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876800"/>
            <a:ext cx="2590800" cy="1727200"/>
          </a:xfrm>
          <a:prstGeom prst="rect">
            <a:avLst/>
          </a:prstGeom>
        </p:spPr>
      </p:pic>
      <p:pic>
        <p:nvPicPr>
          <p:cNvPr id="9" name="Picture 8" descr="Pictures 1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2743200"/>
            <a:ext cx="2590800" cy="1727200"/>
          </a:xfrm>
          <a:prstGeom prst="rect">
            <a:avLst/>
          </a:prstGeom>
        </p:spPr>
      </p:pic>
      <p:sp>
        <p:nvSpPr>
          <p:cNvPr id="10" name="Left Arrow 9">
            <a:hlinkClick r:id="rId7" action="ppaction://hlinksldjump"/>
          </p:cNvPr>
          <p:cNvSpPr/>
          <p:nvPr/>
        </p:nvSpPr>
        <p:spPr>
          <a:xfrm>
            <a:off x="8001000" y="6172200"/>
            <a:ext cx="1005840" cy="566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Action Button: Home 12">
            <a:hlinkClick r:id="rId8" action="ppaction://hlinksldjump" highlightClick="1"/>
          </p:cNvPr>
          <p:cNvSpPr/>
          <p:nvPr/>
        </p:nvSpPr>
        <p:spPr>
          <a:xfrm>
            <a:off x="228600" y="6096000"/>
            <a:ext cx="548640" cy="5486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1983</TotalTime>
  <Words>819</Words>
  <Application>Microsoft Office PowerPoint</Application>
  <PresentationFormat>On-screen Show (4:3)</PresentationFormat>
  <Paragraphs>238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Physical Education</vt:lpstr>
      <vt:lpstr>Introduction</vt:lpstr>
      <vt:lpstr>The PE Teacher</vt:lpstr>
      <vt:lpstr>Rules</vt:lpstr>
      <vt:lpstr>Grading</vt:lpstr>
      <vt:lpstr>Questioning Strategies</vt:lpstr>
      <vt:lpstr>Curriculum Overview</vt:lpstr>
      <vt:lpstr>Body Management</vt:lpstr>
      <vt:lpstr>Educational Gymnastics</vt:lpstr>
      <vt:lpstr>Manipulative Skills</vt:lpstr>
      <vt:lpstr>Rhythmic Activities</vt:lpstr>
      <vt:lpstr>Cooperative Education</vt:lpstr>
      <vt:lpstr>Physical Fitness</vt:lpstr>
      <vt:lpstr>Special Events</vt:lpstr>
      <vt:lpstr>Town-Wide Fun Run</vt:lpstr>
      <vt:lpstr>Jog-A-Thon</vt:lpstr>
      <vt:lpstr>Jump Rope for Heart</vt:lpstr>
      <vt:lpstr>A.C.E.S.</vt:lpstr>
      <vt:lpstr>Field Day</vt:lpstr>
      <vt:lpstr>Afternoon Athletes</vt:lpstr>
      <vt:lpstr>1st Annual Jingle Bell Run (tentative)</vt:lpstr>
      <vt:lpstr>Unified Sports</vt:lpstr>
    </vt:vector>
  </TitlesOfParts>
  <Company>CCSU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Navigation Scheme</dc:title>
  <dc:creator>diazjnl</dc:creator>
  <cp:lastModifiedBy>WPS</cp:lastModifiedBy>
  <cp:revision>147</cp:revision>
  <dcterms:created xsi:type="dcterms:W3CDTF">2010-11-03T20:33:16Z</dcterms:created>
  <dcterms:modified xsi:type="dcterms:W3CDTF">2016-09-22T17:33:11Z</dcterms:modified>
</cp:coreProperties>
</file>